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9" r:id="rId2"/>
    <p:sldMasterId id="2147483751" r:id="rId3"/>
    <p:sldMasterId id="2147483763" r:id="rId4"/>
    <p:sldMasterId id="2147483775" r:id="rId5"/>
    <p:sldMasterId id="2147483787" r:id="rId6"/>
    <p:sldMasterId id="2147483804" r:id="rId7"/>
    <p:sldMasterId id="2147483821" r:id="rId8"/>
    <p:sldMasterId id="2147483912" r:id="rId9"/>
  </p:sldMasterIdLst>
  <p:notesMasterIdLst>
    <p:notesMasterId r:id="rId36"/>
  </p:notesMasterIdLst>
  <p:sldIdLst>
    <p:sldId id="256" r:id="rId10"/>
    <p:sldId id="257" r:id="rId11"/>
    <p:sldId id="285" r:id="rId12"/>
    <p:sldId id="276" r:id="rId13"/>
    <p:sldId id="277" r:id="rId14"/>
    <p:sldId id="290" r:id="rId15"/>
    <p:sldId id="287" r:id="rId16"/>
    <p:sldId id="288" r:id="rId17"/>
    <p:sldId id="278" r:id="rId18"/>
    <p:sldId id="282" r:id="rId19"/>
    <p:sldId id="283" r:id="rId20"/>
    <p:sldId id="269" r:id="rId21"/>
    <p:sldId id="258" r:id="rId22"/>
    <p:sldId id="259" r:id="rId23"/>
    <p:sldId id="271" r:id="rId24"/>
    <p:sldId id="260" r:id="rId25"/>
    <p:sldId id="261" r:id="rId26"/>
    <p:sldId id="272" r:id="rId27"/>
    <p:sldId id="262" r:id="rId28"/>
    <p:sldId id="273" r:id="rId29"/>
    <p:sldId id="281" r:id="rId30"/>
    <p:sldId id="263" r:id="rId31"/>
    <p:sldId id="286" r:id="rId32"/>
    <p:sldId id="274" r:id="rId33"/>
    <p:sldId id="289" r:id="rId34"/>
    <p:sldId id="284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8D1B2AB-C785-459C-9C0D-F770D4DFB89C}" type="datetimeFigureOut">
              <a:rPr lang="fa-IR" smtClean="0"/>
              <a:t>13/12/1443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5C496FE-6907-477D-ABB4-223E414932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772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496FE-6907-477D-ABB4-223E4149325B}" type="slidenum">
              <a:rPr lang="fa-IR" smtClean="0"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860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8A30607-18FE-D42E-19E4-E24B4068C92E}"/>
              </a:ext>
            </a:extLst>
          </p:cNvPr>
          <p:cNvGrpSpPr>
            <a:grpSpLocks/>
          </p:cNvGrpSpPr>
          <p:nvPr/>
        </p:nvGrpSpPr>
        <p:grpSpPr bwMode="auto">
          <a:xfrm>
            <a:off x="5068277" y="1789114"/>
            <a:ext cx="7119815" cy="5056187"/>
            <a:chOff x="2394" y="1127"/>
            <a:chExt cx="3364" cy="3185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E081DD2-A195-9D44-DEB3-EF20CF8D3CE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F9285045-AA5E-6B0D-8A5A-F9D97713A61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99" y="1185"/>
              <a:ext cx="42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D1F9315E-6C84-F2FD-1EC3-9FD9E3C7FDA2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56CBF15-E3D3-815D-A788-48E5E5E83014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AE6BEE10-5EAC-4F89-A4FC-F540D4732B7F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8E85ADFE-0180-0B96-73C1-46943F9D57A0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40553528-959D-9239-A721-BD72729D097D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37F7BE5-2435-6458-0EAA-34023D33CC5B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EAFBA98-21C6-448E-2362-582872D339AB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0CB7BED-8BBD-0861-D161-06587B9EF33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B9557FA-EDF3-79F7-AC72-788E1F88C58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4A4240C-2A44-E60B-6C0C-CA274726CE5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B03B91C-2855-9BD5-E44C-AAF901EFC7C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C02257-9FF5-D058-68E8-092A3F0224B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A921896-86D6-9C7D-C395-189F8BD2CAB2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1FD84CC-0D1B-2B22-4528-8B4450236095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D4C647B-752B-5610-BD17-6226F014AB8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4249EDA-A50C-6C53-9426-360E38063B52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44D83E8-6499-96F3-02B1-486825BBB53D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CCB6C0E8-F423-6EBE-773E-B60D50A68D75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1A37C0E-6746-C3CC-E3D6-6AA8A8EEA11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50ECA20C-82BC-B872-F46D-16403A595407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BAAC369E-74C5-7528-F0BC-92D0C8F995D0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FFF2B391-51C9-14FD-8CA9-29FC25FBD3A6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290B6E75-D36A-492F-CD70-0DA781C50E4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A3B62490-7294-E83D-6543-40C50E5EEEA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64DC3BFC-7EF4-E641-BCE0-C00B618ABD4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C2A7133B-DD54-AC17-31D1-34089071B653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9A08D84A-5703-F823-E3D6-728D553F4E95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3F467FFC-F5A5-CE0C-68CB-4A19F661D9D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8" y="1773"/>
              <a:ext cx="174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15762522-0413-2705-BCC3-1D603608581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36" name="AutoShape 34">
              <a:extLst>
                <a:ext uri="{FF2B5EF4-FFF2-40B4-BE49-F238E27FC236}">
                  <a16:creationId xmlns:a16="http://schemas.microsoft.com/office/drawing/2014/main" id="{FEF53F60-E754-239D-C701-4B1D9D5AFCB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7B80313F-ABC5-4B0C-3D7A-A6065C6BA87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6EC3D142-9D3F-ABDB-5B95-CF5BB0F9C8E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</p:grpSp>
      <p:sp>
        <p:nvSpPr>
          <p:cNvPr id="8093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093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FE2CAAF2-5749-6060-1043-CD3AF923C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AE51513F-A769-D182-272F-D84BB393C7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8B883CC7-3D25-1A2A-CB5E-BC1AEEE13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B6EEC-5CB1-4806-8F7C-EC5779F96595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22415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5BC1622C-A884-9C5A-43A2-4D2691065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4123304-DC1A-B45B-F337-3F1D6CDEC7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1BAA4A8-B6F2-FB55-F771-9E61D84E4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18E48-B822-46D0-9B3E-E4D30B9399E1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9812673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92615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850125F8-3C9F-3E20-A7BD-CE925E6AB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C5AEFF0F-0F54-A4DB-03F8-8353E228C2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EAE409CA-00C7-E387-ED49-760A9018C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096DE-FAD4-4BD9-9D88-90BE1E9C7495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3803786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915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22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174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021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940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997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399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542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9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42031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60937A33-662B-3AE4-2814-ADBF049D1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EA96CCFF-160F-2D01-4590-9A71427C78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B55ACFA5-050C-F325-9DBE-F5D236B82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3A750-5FFB-4C14-80BC-20A0B90906E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2671005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5C00-3598-4774-B7FC-F88829631C7E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0692133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5C00-3598-4774-B7FC-F88829631C7E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1489053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5C00-3598-4774-B7FC-F88829631C7E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962976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5C00-3598-4774-B7FC-F88829631C7E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1691361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5C00-3598-4774-B7FC-F88829631C7E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416655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5C00-3598-4774-B7FC-F88829631C7E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514592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960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5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92615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0922DACF-F46A-3365-44C5-84E1DA45E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A0DE206B-368D-CEE2-0863-F5826D060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4D45ECDA-D4DF-1B87-1770-8C8C899C4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E40BC-93E0-404D-9DD7-77406228B054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020842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A9CC554-768D-283F-FF6C-76AF7E0DE7F5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21F86B02-6A1F-9C1D-6D55-5E5D44F212E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AF92EDA1-A632-E551-4071-F7AB650EAAC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80F32C3-1BC1-C05F-9397-9A0DAB56A14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31D97D0-E0C1-30C0-410C-22E8885CB0D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F88EC8B-A8C6-F28A-F1E2-C0382244945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C092FA2-CB0C-6651-AE0C-CE1872B69B5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90A7BA8-6F03-B448-E2DA-28A89FD0450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D008160-F0FC-D3F8-0259-BF79DD86CEB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C6697CA5-DE0F-714F-8896-411BD2B41B2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1EEB308-C21D-7D04-C80E-3CF94678283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0C1B30B-4CFB-E0D7-6C7C-4FE58EB4041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D1BF465-E4CE-28B2-2782-08924966996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3163982-B016-0152-1C11-10CE65149D1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E26589F-20C7-B978-A0FC-7016E27E57B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6145A21-9161-8ADE-50CD-AFB1B9AAF8E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</p:grpSp>
      <p:sp>
        <p:nvSpPr>
          <p:cNvPr id="7272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72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2B65F1C8-FB0B-7B78-86C6-1B69D89218A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48D86A56-2827-FAF8-EB8F-1FDE7699E1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201FFB9E-D9E9-22D8-F890-D6248B7DE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C7AC7-E082-46D5-B6CA-E40BD98D87F1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10725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EB42A9A-F75D-53B7-14F9-B0083D0CEB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619B26DF-89B8-27BC-1070-FF7C56D85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50F3454C-578D-087E-DBDE-5126B3442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B5C42-8BF8-43F6-B68A-012C93F9F52B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641600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2C899FC-66A6-B7DC-0509-D92CC4BB82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C0BC8B4E-7E5B-6EE7-DACE-691ED95D77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503FD603-4EB1-7EBD-B9CE-298B9272D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F345D-500E-4D96-B72A-3CCB41BDF3C9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741670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9261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0"/>
            <a:ext cx="539261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1745B1D6-82D2-CB1A-83D0-D831ED81E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336C75DD-C20C-F0B1-297B-FCFA05A34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3FE475BF-B80C-9005-33A4-DB4A18FDF5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BA7FC-7918-486F-888B-899055CBE1E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766932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B9BD609-DF1C-F734-5805-266B0BE14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9A4BB9A7-8EAB-DC52-DCDE-C8D583134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75451C07-D041-F95B-35BC-00B517FE6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6D10B-FBCB-4C4B-AFFF-2CCF071ED18C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27134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C5563BEF-2293-9DA2-CACD-8513F2E71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BF077976-AEAE-52B8-CB9D-71916F9D5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53A7EB32-62C1-E8B3-672B-999C59EDB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CD468-0C8D-42F0-9B63-2CFD85F2277E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110436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D06675F4-506B-11A7-210A-949868FCB1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5D3FC173-336D-18CD-BAA4-0078A913D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59169A7E-87E9-8E96-7463-C8BFB58979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EFD04-1148-4412-B2CE-B6B5F2704E81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43489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1582CA5C-EF6B-DBAF-8D5F-746134CBD9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33188695-AC8F-C707-F1EC-EB446DB84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EFC115F-C627-B6E5-5FC7-CDAF75048E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C6C4D-A8E4-4F54-95F8-9FDD4A54EEE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8505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E0E2DE3F-7D0A-C3FB-70EA-11006137F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24ED50EE-1774-9D13-0DCB-AE55CC3BD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451322C8-CE81-9F2A-8312-00C127F0F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A2B71-ED29-4FE6-B43C-41C1F2299CD7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454539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3507CA1E-7980-2C07-190E-81179B247B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B33CE8CD-ABC6-D310-B968-85ADB4760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18BBA6B7-B26B-823D-2D2F-2C7C189F1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F47C9-D1E1-46FC-B8AD-A6CA71479A74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20068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0232A31-A41C-71AC-4D41-49B830B6EB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9D220976-A061-CE2D-4F5C-5AA110E60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C7C3FFB3-89A4-5CA3-A226-B0F1C5584F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99907-0212-463B-B36B-54708D67105F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17248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42031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A292FD6-C749-C09E-9AE0-D8362D1D1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16351C7-2CC6-A0BB-FE38-DEB67E004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E407EB72-9D5C-2A72-76C4-9B8486141D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B1C3A-00B8-4C41-A644-B0998C0602D4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139780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7566397-2081-BABB-D508-EC461367CA47}"/>
              </a:ext>
            </a:extLst>
          </p:cNvPr>
          <p:cNvGrpSpPr>
            <a:grpSpLocks/>
          </p:cNvGrpSpPr>
          <p:nvPr/>
        </p:nvGrpSpPr>
        <p:grpSpPr bwMode="auto">
          <a:xfrm>
            <a:off x="5863" y="4267200"/>
            <a:ext cx="12186138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2D3F119B-363C-9BB9-BE24-A68721C02F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233842F-6B76-63ED-E46A-AC5094873C0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02D3CE1A-F3EA-B9C7-BBE9-658E6221323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5" y="3810"/>
                <a:ext cx="535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42CEFEAA-366A-EA30-0813-93433339F1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1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44A413F5-2A6F-804B-F60B-CA661E37C01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A3EA5172-042B-3935-D482-082C801F15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58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78319143-EEAB-BC0B-2AD2-FC2080B37FA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4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A0110912-F81A-FC42-075D-95FA92F3B3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8D9A6AFB-CDD1-961B-34C4-4A285CDF2C9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FB377C08-1BA1-8565-6F3C-AFBB9D34AB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0569287D-423E-1B0C-653F-A288E84C06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9719897E-41D3-0FC6-9907-72D4799774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ADBD2EBC-D9A3-1A3E-ED8F-72B795E88E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4363F8A2-725F-8EF6-7BD4-5926B94281A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356C90F7-7101-F541-97C2-861CB507F61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B124A7AC-B32D-DDDC-C173-817015B8C79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6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294152E4-3CCC-904E-4F1B-DF8F6CF6016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C8E74158-A551-5AFF-E07B-DC58212AFC1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F9C0CB07-87E8-49FC-CF7E-4238C46FAC8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8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1BB7326E-6ADA-C1D2-5275-1FF3CA8BD01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5FE82BA6-F3C3-7408-D314-6259BBCE87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579DF6FB-ECC0-1F55-2937-FD4B6796AFF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4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DF6B85C1-CC18-B753-B923-9417943AC4A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65F7D5ED-8250-A5A4-5D39-B44CC0633E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FE275D67-6479-11A4-15DC-00E935B8B3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4E1896FA-FE97-810F-DC81-304F3D168D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9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1B359055-AC20-2D21-9E4C-877FDF062B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11E48C5B-BD2F-EA91-B5D7-E6905A2608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71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C51E0530-E50A-5F4C-EBE9-C88AF79CD3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3" y="3751"/>
                <a:ext cx="355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D24D60A9-5D81-C236-BC0A-D2B3502334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9635F583-F649-F305-3576-A4D58F95A5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32D0EA99-E4D5-AA29-2B48-C0661DBEC2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AC1399F5-992D-6E28-CEE8-93DEA84980A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F59CA388-B93B-BA6A-4633-60581B60FB2F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5226F732-10F7-BE1E-F9CC-EE0F0B8BAB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7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FE98EE5A-40AD-E3AD-5E3B-48E143222A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7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8E69132B-5736-A7FD-4B67-9EB7AB87178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9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CB250501-D59F-3849-872A-98E0A051DE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A6183B00-DAC0-0995-DCA2-D6519574DA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FE78F509-E4FB-6A66-A1C8-AB8A33126E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1DF3D5DE-DBDE-4E05-C0EE-CA84065403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5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D6BFC8D4-9726-3A13-928D-E3F99FE686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8" y="3510"/>
                <a:ext cx="920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E529EC1C-5DC7-1E24-E3E3-C21302DC69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7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230F49CB-7840-6875-1809-16BD7356DA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260EB966-A65B-A711-FDD4-C52FC9B33DB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C604987A-D5F1-2E5D-EE66-1ECA2BB5B2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76C06C6B-1A20-037A-B670-AC5F3EE9C94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91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F7CF82D3-9336-75ED-6834-D610A69D87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3A6A7237-840A-26DE-5186-FCF857C2B5C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13ADE1C4-217F-CEF2-ECAC-2E02BDB2190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976A153F-98A4-8FE6-11B3-36222BBEF8D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9DE3CD3D-416A-60EC-48ED-C018C32C42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F4230BF3-2D79-9F01-BD57-2FE7F5F7365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BA62B86D-E4A0-0FBC-E492-AC60ED32EA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1254B101-C262-0F65-53A1-FA4B8DD39C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61262EA1-14C5-4E6C-1E83-6AB9F6271A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92A2AC2F-F987-6289-DE82-92FFA8999B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6D7B45D1-216D-3ACB-195E-4916ACF175ED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B8EA671A-6469-A3F3-B532-27BE0D3EA5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6E954450-87EC-CB78-DCD9-16D5ECCC9D2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AU" dirty="0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B817DE48-24AC-8D86-84F1-42EB6393B74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AU" dirty="0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37D653DE-BA5B-B79F-D562-B74BE0C0B61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29" y="3109"/>
                  <a:ext cx="126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AU" dirty="0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F11FC008-9D76-9847-D9C1-C177531A886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3" y="3125"/>
                  <a:ext cx="78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AU" dirty="0"/>
                </a:p>
              </p:txBody>
            </p:sp>
          </p:grpSp>
        </p:grpSp>
      </p:grpSp>
      <p:sp>
        <p:nvSpPr>
          <p:cNvPr id="758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8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4F19D96C-9A8B-84FC-D274-481D55A0E6C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F84E94B5-0971-892E-3B8B-92D9C4C29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4632B928-471F-252D-E077-3F22DD44E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BA198D2F-C9F9-41D2-966F-EFB4634E614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25779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AD164128-6A8F-DD29-0282-7EB8D52D9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E1E7488-29DF-185B-05B5-84E344E09C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D7A3816B-DE6B-C6B1-AC83-A53F73CA1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8BECD-7C9A-4C39-9758-F0BB97DCC3E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402599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5389F743-EA2F-C055-8E41-201FA3A00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8B86AE95-193B-00E2-E377-2B254EA02D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F97A7AC5-5BEB-4647-DB30-9C992EB6E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E8A5D-35F5-4ED4-9509-B507E8AECA3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171241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FFEB53F3-B06D-A750-687C-EE6D8A3DC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F366694F-A37E-8670-A1C9-02F90BDDB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F13F5CD4-A6C1-D561-A8AA-56A772064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FEA35-EA42-4312-98B3-A2E68375B4B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014076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7379B420-9925-0502-C196-6E0A4CB509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EB397D6B-AC9B-ACCB-0452-D385C2C6B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A14D041E-29C9-0F0A-E4EB-37FAF6D73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2B9CA-3732-4998-8A51-04BAAB0C3429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169601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2D30852C-41EE-E50B-2FE5-C201EE0B5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5F725967-D783-6365-8B92-226D85588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D0F50BC2-99F9-44CC-1219-1B67B68030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7A010-E83A-42F7-B078-738BB99CDE2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40081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277A84B0-0F8D-425F-B28C-A29B2C448A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2BFB9436-18F6-82CC-D69D-C8C8B3934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CFD77917-021B-FEF4-2A01-0434572BA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CA348-83FA-4B2D-9585-521CCF92A9D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289307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BF9EA3EE-A2EF-5956-3954-40AE51EC4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094EB051-F15A-FAB7-610A-4314743ED8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A827F731-83D4-1B81-FC7E-24BA4425B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F414B-FF4B-430C-AD92-D124916D3BC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89847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7BFA7507-43A6-50C2-AC66-41D71F6BC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F03BF68-D261-C453-BD88-10011AA0E6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6AE46A49-F4D1-B1F9-BCD7-5CD335299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B0CEA-3AFE-4E3B-86AB-18EE6129731C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07389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B447F6F8-48C5-DDB5-6E41-EBCC212B8C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42CDC4C1-D25A-DB55-64E9-8F6C9F55F7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DFAEF3AA-CA01-5434-4110-27DE794F6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2FB86-3206-4773-93DD-85BEAD22A6AB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03878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AF86AE78-3A42-C751-1AC0-6362EFBDFF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139996B4-428D-1378-9B0E-DC96B8FD7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71E7EDB9-0816-C3E1-0618-11D8E9653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4DFD9-0064-4DB4-9D26-2854F8D6CA7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40568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42031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7E9078D9-73B6-266E-5F79-92A4AF2565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163E6DAF-28CC-8038-DA7F-AFEE0EEF7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83073EDB-4BD0-DF2D-C48C-B7FCDD438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B3C0D-D839-4262-9ED5-1A3DAB0DFECC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131085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D1B479B-666A-602A-DD9F-79DA87FAEAE5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8092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350A5BDC-1E43-AA7F-BCA4-90528C4E6B2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F0F80FA0-9C9B-2498-6A25-CC21C65057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0A82A24-3BF1-DFFD-20BE-4FC0F59042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E689CA3-F980-ED87-68A0-5B9B9447A6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2B3D445-4F1B-3A30-CBC6-261C3475E6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06C81D7-C381-AC15-9EAF-225EC96174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86CD9D0-5F2B-3030-2A08-0B217F38FF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733C8A32-BB13-A719-CD67-B545255E07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</p:grpSp>
      <p:sp>
        <p:nvSpPr>
          <p:cNvPr id="778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4302F124-4E30-19C7-8515-35EA931E933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563F8B36-91FB-07DC-23CD-ACACC499C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F356287-1057-B2CF-2374-30DE298C7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6C2A799-243E-433E-BE53-3034FEDD39AC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5869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F9E83C-46D2-5CD3-DA79-21E2513BFC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84724C-4138-F174-AB3F-A99ACD56B2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9E508-6C3D-4993-BD85-68D9FB64855B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6A1C847-416C-D3FE-59C5-01A3956022E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9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E6A57CA-9CB8-D494-1855-9B8D4D558D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2139D60-581F-F433-25E3-909EADE8F0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85021-E0B4-4120-9561-6FFADFC4549E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FB615C1-4098-9634-7E95-F48A5C1CE72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77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454B6E1-C34A-DD6C-1D8D-19B0C8CDE0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141A1F6-2B9D-63A1-98D5-0578E691F4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8230A-B259-42A4-A732-A55DDD2074C4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4C82A2D-8F94-88E4-2D8E-52B354353EE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44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B5C0497-B12A-CFEE-8760-361729EA4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9B75030-0B19-FCBD-7DBC-43EA15517B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61692-A99E-4A01-9152-49C828592F57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1D863AB-6B42-6812-763F-C58F32D1DA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2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0ADB62F3-F8E9-D9CD-A5CF-2DFC68F051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5D64DD60-A0BF-D615-39C6-D096B79C84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8FD8A1A0-6B89-D1B6-72B2-5328370A2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D9077-5A38-4E31-AD88-7322B471097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411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34A0D6-00C3-A484-FC2F-CCC2C92C6C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C73146-0990-4011-CA4C-871BABE7C3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2B0EA-E735-4211-9DEC-5ABA6AD582F5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158876C-1A04-7745-6C4B-3136DEC309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51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30942CF-C9B0-9833-AB83-6A5162311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5A56EAC-F7F7-F865-8F67-8F9E971B42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50871-7E84-43B9-B2E0-D50E5F726696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9CD6EB1-9437-B997-09AA-F9EC3175B55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3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7A872A4-8FDF-039F-DBD7-FCB1819E51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3DF920C-D99C-307E-9962-BBCEFC0F8D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5DDE4-478D-42AD-859E-B0760FC2A77E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6457DDB-4075-EBC2-3A71-3BB642D1D00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86F0DC2-D90F-63E7-0CBD-4A6B40CB5D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F8B0D5A-29AB-9832-6F08-9EA785FDA7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E764D-3AAE-40F9-9A9B-12102F627DD1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1F09512-5962-BE74-D51D-CC8EFADCDAA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19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A2B485F-1315-E17A-B297-B7B139FB2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2C3EE4-FFCF-CA43-C417-E74A29209A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50435-80DD-4B4C-8E9E-18BC5BA9661C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94AC3A0-26F8-5A56-D7E4-9C911E8ACC0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38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0BFE58-2A69-3154-321E-FC5F770BE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48D72C6-D20F-85F3-928F-A44EE03E73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E6F8D-0CBB-49F0-A367-AD47463FF1DC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94117B0-8E43-C669-5853-4D411327544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84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0A6E39B-7122-9CA8-225A-94751D5FBF84}"/>
              </a:ext>
            </a:extLst>
          </p:cNvPr>
          <p:cNvGrpSpPr>
            <a:grpSpLocks/>
          </p:cNvGrpSpPr>
          <p:nvPr/>
        </p:nvGrpSpPr>
        <p:grpSpPr bwMode="auto">
          <a:xfrm>
            <a:off x="-664308" y="1311276"/>
            <a:ext cx="13905524" cy="5908675"/>
            <a:chOff x="-313" y="824"/>
            <a:chExt cx="6570" cy="372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FF6AEDD9-2A9B-5AFA-BD26-268A2B5DF73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A8DFB362-FF25-F980-66F3-CA199AD2B68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F4E0763D-2F2B-0428-4C9A-8BD48A89730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F69382D8-D036-3E79-9809-7AB4EF83B7B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8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8C9DBD6C-EC77-0443-6B44-C24CB39935A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69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6D3EFD0C-B90C-8B82-53F3-D956DBDC099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824C0FF6-135B-9844-1BD7-52A78E9A8F9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5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03336BB9-30D9-722A-12ED-4DF16887B7C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978EA16D-69E5-30AC-E613-4B8FF0E25D9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1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69D08D5A-0D0E-8C5A-E61C-7004FE07C26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3DCBAA3F-0FE6-4C39-546B-BCB385B96D0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32FF677A-E520-0AD5-1A28-3F40E4BCF72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39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F79AE520-D336-6B19-637A-FB802043F52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D894C269-3057-54C9-4396-493E3C7F4FB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60519208-7121-8027-68FF-4DE0391DD13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1C014684-4DB4-FF16-68C9-3AC89C87D5E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A70AC5CB-F447-AEE7-D833-9522A03F13F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5E00C5E4-C2DD-7F30-A4D9-B4CED38200B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38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0E49F614-5F78-C17E-F518-4FA16ACB05D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B8DD01BF-BA8B-2065-6D26-042F6CC4AB2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39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A6ABCC0E-1592-5F77-B200-2E7DFF04B75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5570D4C2-59C1-5995-C94F-119879DB454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FD72C7A9-1935-E2A9-7868-FA8EC5320CB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7EE15CDF-D57B-E73A-3706-B7F4A2490E9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0CCD6FE3-A769-9905-1517-CD99BF18890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A2B9E18B-DB57-55D7-B768-89482BC7005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96CC4EF-B0D1-4F95-A55F-2773B4C22D6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F652FC35-4566-FD66-3AF4-4FC1528D4C4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0C25413F-1F0E-BFEC-1EFD-73305201481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C7D4D732-92ED-6C23-2B35-871D08CD349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BE9294AA-8A65-F45D-B76D-8BE25208DAD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D0FD7EB1-BB4F-EFAB-96E7-385A65BAAE0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7" name="Oval 35">
              <a:extLst>
                <a:ext uri="{FF2B5EF4-FFF2-40B4-BE49-F238E27FC236}">
                  <a16:creationId xmlns:a16="http://schemas.microsoft.com/office/drawing/2014/main" id="{80CC49FB-9C95-6085-67F9-324E8F782C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id="{1382E684-2B24-85FA-0134-4435B376C8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BD39B9AA-EA6E-0107-95F8-6E709F18B7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8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8CC5847D-8A9B-9AD3-C3AF-CBA3A942309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id="{3707EDF9-8F4C-D28B-E52A-6DBF0E86B2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id="{FC4D34B2-1744-8300-072A-4B39E68BE6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id="{CD2ED2AB-1C91-3F24-6B4B-EB5B1C713FD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id="{64629B46-D6B6-D5FD-A6A7-A4E2632A52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id="{C82CF111-3A22-85EF-01A8-12EDCDF542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id="{D9079ADB-5DDB-EAF7-F877-79D62B4671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id="{A7E3DF23-4EBD-28C7-F2E9-30A9E1E0FE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id="{84BA784F-DBBD-67AC-9626-AF5A9CABDD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id="{C40946A7-5999-7D4B-DC60-A16E6E0981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id="{9D74DEFB-052F-D652-054D-202014AA72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id="{01404560-FA97-43F9-A231-A0D9F59F56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71CA6591-1A1B-C285-26A5-BCC9824168C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6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CDC7E7F1-F2E1-8B13-6357-6BEB4F8A4D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id="{BA67857E-F474-77D6-DCB9-E376EE54A8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id="{80EF4CEF-D73B-E0B6-9FA7-6178773787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56" name="Oval 54">
              <a:extLst>
                <a:ext uri="{FF2B5EF4-FFF2-40B4-BE49-F238E27FC236}">
                  <a16:creationId xmlns:a16="http://schemas.microsoft.com/office/drawing/2014/main" id="{5CEAE6F3-AEBB-6329-D199-C81239FF6EB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57" name="Oval 55">
              <a:extLst>
                <a:ext uri="{FF2B5EF4-FFF2-40B4-BE49-F238E27FC236}">
                  <a16:creationId xmlns:a16="http://schemas.microsoft.com/office/drawing/2014/main" id="{92B9B238-0266-B33E-ECDC-3B79B8E335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58" name="Oval 56">
              <a:extLst>
                <a:ext uri="{FF2B5EF4-FFF2-40B4-BE49-F238E27FC236}">
                  <a16:creationId xmlns:a16="http://schemas.microsoft.com/office/drawing/2014/main" id="{6F270F15-F2BE-EDEF-2FDA-B1687C70B8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59" name="Oval 57">
              <a:extLst>
                <a:ext uri="{FF2B5EF4-FFF2-40B4-BE49-F238E27FC236}">
                  <a16:creationId xmlns:a16="http://schemas.microsoft.com/office/drawing/2014/main" id="{DD80F05F-59AD-60A6-AF6E-4E617EE1AA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60" name="Oval 58">
              <a:extLst>
                <a:ext uri="{FF2B5EF4-FFF2-40B4-BE49-F238E27FC236}">
                  <a16:creationId xmlns:a16="http://schemas.microsoft.com/office/drawing/2014/main" id="{EB11FA9B-3825-E512-F8CB-EF76EAA7C7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61" name="Oval 59">
              <a:extLst>
                <a:ext uri="{FF2B5EF4-FFF2-40B4-BE49-F238E27FC236}">
                  <a16:creationId xmlns:a16="http://schemas.microsoft.com/office/drawing/2014/main" id="{85846599-9ED8-D326-C870-B5394EDAF4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62" name="Oval 60">
              <a:extLst>
                <a:ext uri="{FF2B5EF4-FFF2-40B4-BE49-F238E27FC236}">
                  <a16:creationId xmlns:a16="http://schemas.microsoft.com/office/drawing/2014/main" id="{E4C7C880-1085-0C8D-E466-1820BD2754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63" name="Oval 61">
              <a:extLst>
                <a:ext uri="{FF2B5EF4-FFF2-40B4-BE49-F238E27FC236}">
                  <a16:creationId xmlns:a16="http://schemas.microsoft.com/office/drawing/2014/main" id="{AAD9AA3D-9F56-3B90-C4F4-63534DA015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64" name="Oval 62">
              <a:extLst>
                <a:ext uri="{FF2B5EF4-FFF2-40B4-BE49-F238E27FC236}">
                  <a16:creationId xmlns:a16="http://schemas.microsoft.com/office/drawing/2014/main" id="{976817A0-4C24-D2DF-9CCE-BD9BEEE079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6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65" name="Oval 63">
              <a:extLst>
                <a:ext uri="{FF2B5EF4-FFF2-40B4-BE49-F238E27FC236}">
                  <a16:creationId xmlns:a16="http://schemas.microsoft.com/office/drawing/2014/main" id="{31598DE6-B0F7-93AC-A028-F747194840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6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66" name="Oval 64">
              <a:extLst>
                <a:ext uri="{FF2B5EF4-FFF2-40B4-BE49-F238E27FC236}">
                  <a16:creationId xmlns:a16="http://schemas.microsoft.com/office/drawing/2014/main" id="{BCC8ECE7-E7D6-4100-2B2B-ADD634BF32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67" name="Oval 65">
              <a:extLst>
                <a:ext uri="{FF2B5EF4-FFF2-40B4-BE49-F238E27FC236}">
                  <a16:creationId xmlns:a16="http://schemas.microsoft.com/office/drawing/2014/main" id="{A1DA5E69-AA8A-E853-6E48-4BC7BA0B2D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id="{9CAEF2B8-4331-0B87-61A0-EB50E424EB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id="{181D7832-194D-8669-1563-A1E8C293D0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id="{A089105C-AC75-792D-70B7-2BA4B1BEDF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1" name="Oval 69">
              <a:extLst>
                <a:ext uri="{FF2B5EF4-FFF2-40B4-BE49-F238E27FC236}">
                  <a16:creationId xmlns:a16="http://schemas.microsoft.com/office/drawing/2014/main" id="{EF2AD4B2-7500-9855-A3E9-E2BA21A31D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2" name="Oval 70">
              <a:extLst>
                <a:ext uri="{FF2B5EF4-FFF2-40B4-BE49-F238E27FC236}">
                  <a16:creationId xmlns:a16="http://schemas.microsoft.com/office/drawing/2014/main" id="{EC44427C-86F4-96BB-2095-06BA7DA45E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3" name="Oval 71">
              <a:extLst>
                <a:ext uri="{FF2B5EF4-FFF2-40B4-BE49-F238E27FC236}">
                  <a16:creationId xmlns:a16="http://schemas.microsoft.com/office/drawing/2014/main" id="{B0E0ECC6-A71A-0320-62F0-52515366C40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4" name="Oval 72">
              <a:extLst>
                <a:ext uri="{FF2B5EF4-FFF2-40B4-BE49-F238E27FC236}">
                  <a16:creationId xmlns:a16="http://schemas.microsoft.com/office/drawing/2014/main" id="{AA5D16DE-0F33-06E9-4233-E0552B41BC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5" name="Oval 73">
              <a:extLst>
                <a:ext uri="{FF2B5EF4-FFF2-40B4-BE49-F238E27FC236}">
                  <a16:creationId xmlns:a16="http://schemas.microsoft.com/office/drawing/2014/main" id="{AF96AD8A-A1E5-DC27-7827-9C9474D8C0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6" name="Oval 74">
              <a:extLst>
                <a:ext uri="{FF2B5EF4-FFF2-40B4-BE49-F238E27FC236}">
                  <a16:creationId xmlns:a16="http://schemas.microsoft.com/office/drawing/2014/main" id="{5F9EC976-9993-A690-3CD7-3CDA1E62AA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7" name="Oval 75">
              <a:extLst>
                <a:ext uri="{FF2B5EF4-FFF2-40B4-BE49-F238E27FC236}">
                  <a16:creationId xmlns:a16="http://schemas.microsoft.com/office/drawing/2014/main" id="{3D93F01A-948D-A94E-A0B9-7F40D3B2A3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6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8" name="Oval 76">
              <a:extLst>
                <a:ext uri="{FF2B5EF4-FFF2-40B4-BE49-F238E27FC236}">
                  <a16:creationId xmlns:a16="http://schemas.microsoft.com/office/drawing/2014/main" id="{804BEDB6-9A1D-F5BB-A098-596957D124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" name="Oval 77">
              <a:extLst>
                <a:ext uri="{FF2B5EF4-FFF2-40B4-BE49-F238E27FC236}">
                  <a16:creationId xmlns:a16="http://schemas.microsoft.com/office/drawing/2014/main" id="{1B0FA834-8667-E274-8CE6-48687C0CFF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80" name="Oval 78">
              <a:extLst>
                <a:ext uri="{FF2B5EF4-FFF2-40B4-BE49-F238E27FC236}">
                  <a16:creationId xmlns:a16="http://schemas.microsoft.com/office/drawing/2014/main" id="{63C4C54E-1464-6600-CB63-44616CF4C2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6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81" name="Oval 79">
              <a:extLst>
                <a:ext uri="{FF2B5EF4-FFF2-40B4-BE49-F238E27FC236}">
                  <a16:creationId xmlns:a16="http://schemas.microsoft.com/office/drawing/2014/main" id="{4CD2FB63-8DD7-20B8-4777-F9643690FC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82" name="Oval 80">
              <a:extLst>
                <a:ext uri="{FF2B5EF4-FFF2-40B4-BE49-F238E27FC236}">
                  <a16:creationId xmlns:a16="http://schemas.microsoft.com/office/drawing/2014/main" id="{8CF35E6C-E192-EB79-DFD0-5C791807BD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6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83" name="Oval 81">
              <a:extLst>
                <a:ext uri="{FF2B5EF4-FFF2-40B4-BE49-F238E27FC236}">
                  <a16:creationId xmlns:a16="http://schemas.microsoft.com/office/drawing/2014/main" id="{4CAC63EC-ADA7-1D11-9A26-96AEA657B8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84" name="Oval 82">
              <a:extLst>
                <a:ext uri="{FF2B5EF4-FFF2-40B4-BE49-F238E27FC236}">
                  <a16:creationId xmlns:a16="http://schemas.microsoft.com/office/drawing/2014/main" id="{C2567213-DB60-3B98-BD19-E89771B69D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85" name="Oval 83">
              <a:extLst>
                <a:ext uri="{FF2B5EF4-FFF2-40B4-BE49-F238E27FC236}">
                  <a16:creationId xmlns:a16="http://schemas.microsoft.com/office/drawing/2014/main" id="{6F929271-4233-E75C-75AE-050B83571B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6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86" name="Oval 84">
              <a:extLst>
                <a:ext uri="{FF2B5EF4-FFF2-40B4-BE49-F238E27FC236}">
                  <a16:creationId xmlns:a16="http://schemas.microsoft.com/office/drawing/2014/main" id="{EF0BC672-C73F-0157-CF20-9F2B8795DCA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87" name="Oval 85">
              <a:extLst>
                <a:ext uri="{FF2B5EF4-FFF2-40B4-BE49-F238E27FC236}">
                  <a16:creationId xmlns:a16="http://schemas.microsoft.com/office/drawing/2014/main" id="{D2B07A5F-8A22-3680-3476-0C00753864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88" name="Oval 86">
              <a:extLst>
                <a:ext uri="{FF2B5EF4-FFF2-40B4-BE49-F238E27FC236}">
                  <a16:creationId xmlns:a16="http://schemas.microsoft.com/office/drawing/2014/main" id="{81DEF847-D5E7-2794-4485-F2CBFE53C3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6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id="{BE789B1A-71DF-4E67-D2F1-11AC82DF3D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90" name="Oval 88">
              <a:extLst>
                <a:ext uri="{FF2B5EF4-FFF2-40B4-BE49-F238E27FC236}">
                  <a16:creationId xmlns:a16="http://schemas.microsoft.com/office/drawing/2014/main" id="{AD2FB994-2A21-5049-82C8-0418CDF080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91" name="Oval 89">
              <a:extLst>
                <a:ext uri="{FF2B5EF4-FFF2-40B4-BE49-F238E27FC236}">
                  <a16:creationId xmlns:a16="http://schemas.microsoft.com/office/drawing/2014/main" id="{06EDEC27-F08F-37CB-71C8-AFB77CDB9D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92" name="Oval 90">
              <a:extLst>
                <a:ext uri="{FF2B5EF4-FFF2-40B4-BE49-F238E27FC236}">
                  <a16:creationId xmlns:a16="http://schemas.microsoft.com/office/drawing/2014/main" id="{FDBC615E-C6EE-3D20-3250-F58B256C73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93" name="Oval 91">
              <a:extLst>
                <a:ext uri="{FF2B5EF4-FFF2-40B4-BE49-F238E27FC236}">
                  <a16:creationId xmlns:a16="http://schemas.microsoft.com/office/drawing/2014/main" id="{1E58BE86-47E0-FC61-A5B9-C73719EC9B1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94" name="Oval 92">
              <a:extLst>
                <a:ext uri="{FF2B5EF4-FFF2-40B4-BE49-F238E27FC236}">
                  <a16:creationId xmlns:a16="http://schemas.microsoft.com/office/drawing/2014/main" id="{898B7BD2-BA82-6246-13D6-34FA5BF55B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95" name="Oval 93">
              <a:extLst>
                <a:ext uri="{FF2B5EF4-FFF2-40B4-BE49-F238E27FC236}">
                  <a16:creationId xmlns:a16="http://schemas.microsoft.com/office/drawing/2014/main" id="{654F7374-AA52-6100-2B86-65C80AFCC5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96" name="Oval 94">
              <a:extLst>
                <a:ext uri="{FF2B5EF4-FFF2-40B4-BE49-F238E27FC236}">
                  <a16:creationId xmlns:a16="http://schemas.microsoft.com/office/drawing/2014/main" id="{D9B0D81E-101C-4E4D-DC3D-FC0549CE1A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97" name="Oval 95">
              <a:extLst>
                <a:ext uri="{FF2B5EF4-FFF2-40B4-BE49-F238E27FC236}">
                  <a16:creationId xmlns:a16="http://schemas.microsoft.com/office/drawing/2014/main" id="{9643664E-F76D-009A-2EE6-CD686E3DD8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98" name="Oval 96">
              <a:extLst>
                <a:ext uri="{FF2B5EF4-FFF2-40B4-BE49-F238E27FC236}">
                  <a16:creationId xmlns:a16="http://schemas.microsoft.com/office/drawing/2014/main" id="{C9A05C54-E2A5-6F1C-3900-4341620775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99" name="Oval 97">
              <a:extLst>
                <a:ext uri="{FF2B5EF4-FFF2-40B4-BE49-F238E27FC236}">
                  <a16:creationId xmlns:a16="http://schemas.microsoft.com/office/drawing/2014/main" id="{08B00B83-28DF-D6C6-1364-F9001F6CE8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00" name="Oval 98">
              <a:extLst>
                <a:ext uri="{FF2B5EF4-FFF2-40B4-BE49-F238E27FC236}">
                  <a16:creationId xmlns:a16="http://schemas.microsoft.com/office/drawing/2014/main" id="{6993BA40-A026-DD9C-31FF-2300C6D73B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01" name="Oval 99">
              <a:extLst>
                <a:ext uri="{FF2B5EF4-FFF2-40B4-BE49-F238E27FC236}">
                  <a16:creationId xmlns:a16="http://schemas.microsoft.com/office/drawing/2014/main" id="{131B9F33-FE7B-8ADB-0C5A-D08CD508E1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02" name="Oval 100">
              <a:extLst>
                <a:ext uri="{FF2B5EF4-FFF2-40B4-BE49-F238E27FC236}">
                  <a16:creationId xmlns:a16="http://schemas.microsoft.com/office/drawing/2014/main" id="{ACA106B2-3A88-3FC8-D4B4-4D13068EFC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03" name="Oval 101">
              <a:extLst>
                <a:ext uri="{FF2B5EF4-FFF2-40B4-BE49-F238E27FC236}">
                  <a16:creationId xmlns:a16="http://schemas.microsoft.com/office/drawing/2014/main" id="{5DB84AEC-E5C2-8C45-F4BD-9C701467A1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8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04" name="Oval 102">
              <a:extLst>
                <a:ext uri="{FF2B5EF4-FFF2-40B4-BE49-F238E27FC236}">
                  <a16:creationId xmlns:a16="http://schemas.microsoft.com/office/drawing/2014/main" id="{E65D5E15-5313-1669-F46A-F47A74F74C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8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05" name="Oval 103">
              <a:extLst>
                <a:ext uri="{FF2B5EF4-FFF2-40B4-BE49-F238E27FC236}">
                  <a16:creationId xmlns:a16="http://schemas.microsoft.com/office/drawing/2014/main" id="{2FC62A19-1252-3300-AB24-0C94B76B4F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06" name="Oval 104">
              <a:extLst>
                <a:ext uri="{FF2B5EF4-FFF2-40B4-BE49-F238E27FC236}">
                  <a16:creationId xmlns:a16="http://schemas.microsoft.com/office/drawing/2014/main" id="{E5C1BD39-8EC1-53FE-C6BB-BE02FB0852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6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07" name="Oval 105">
              <a:extLst>
                <a:ext uri="{FF2B5EF4-FFF2-40B4-BE49-F238E27FC236}">
                  <a16:creationId xmlns:a16="http://schemas.microsoft.com/office/drawing/2014/main" id="{4107A131-1B4A-1D67-01EB-8853085016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08" name="Oval 106">
              <a:extLst>
                <a:ext uri="{FF2B5EF4-FFF2-40B4-BE49-F238E27FC236}">
                  <a16:creationId xmlns:a16="http://schemas.microsoft.com/office/drawing/2014/main" id="{77FD4AF9-05A4-38EB-6077-5EDC4DD391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09" name="Oval 107">
              <a:extLst>
                <a:ext uri="{FF2B5EF4-FFF2-40B4-BE49-F238E27FC236}">
                  <a16:creationId xmlns:a16="http://schemas.microsoft.com/office/drawing/2014/main" id="{6FEAF685-22FA-CE65-DFC9-0DC057BDA1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10" name="Oval 108">
              <a:extLst>
                <a:ext uri="{FF2B5EF4-FFF2-40B4-BE49-F238E27FC236}">
                  <a16:creationId xmlns:a16="http://schemas.microsoft.com/office/drawing/2014/main" id="{03F90B8D-291D-342C-D7FC-FDB6B73877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11" name="Oval 109">
              <a:extLst>
                <a:ext uri="{FF2B5EF4-FFF2-40B4-BE49-F238E27FC236}">
                  <a16:creationId xmlns:a16="http://schemas.microsoft.com/office/drawing/2014/main" id="{04188F22-83C8-CB83-CE2E-DE7887C63AB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12" name="Oval 110">
              <a:extLst>
                <a:ext uri="{FF2B5EF4-FFF2-40B4-BE49-F238E27FC236}">
                  <a16:creationId xmlns:a16="http://schemas.microsoft.com/office/drawing/2014/main" id="{CC9B876B-AC36-377B-8B25-21F6688F2F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13" name="Oval 111">
              <a:extLst>
                <a:ext uri="{FF2B5EF4-FFF2-40B4-BE49-F238E27FC236}">
                  <a16:creationId xmlns:a16="http://schemas.microsoft.com/office/drawing/2014/main" id="{EA3FC225-6CBA-96F8-D46E-101AA337D5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14" name="Oval 112">
              <a:extLst>
                <a:ext uri="{FF2B5EF4-FFF2-40B4-BE49-F238E27FC236}">
                  <a16:creationId xmlns:a16="http://schemas.microsoft.com/office/drawing/2014/main" id="{1C02DF7B-105D-9404-264A-2105E73A623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15" name="Oval 113">
              <a:extLst>
                <a:ext uri="{FF2B5EF4-FFF2-40B4-BE49-F238E27FC236}">
                  <a16:creationId xmlns:a16="http://schemas.microsoft.com/office/drawing/2014/main" id="{80848CC6-57C8-9C4E-157B-2FA67E7955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16" name="Oval 114">
              <a:extLst>
                <a:ext uri="{FF2B5EF4-FFF2-40B4-BE49-F238E27FC236}">
                  <a16:creationId xmlns:a16="http://schemas.microsoft.com/office/drawing/2014/main" id="{8A535512-0989-7779-DC38-2196C545C4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17" name="Oval 115">
              <a:extLst>
                <a:ext uri="{FF2B5EF4-FFF2-40B4-BE49-F238E27FC236}">
                  <a16:creationId xmlns:a16="http://schemas.microsoft.com/office/drawing/2014/main" id="{16D0F2DE-AD39-0876-EB1C-F6D99AB2EB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18" name="Oval 116">
              <a:extLst>
                <a:ext uri="{FF2B5EF4-FFF2-40B4-BE49-F238E27FC236}">
                  <a16:creationId xmlns:a16="http://schemas.microsoft.com/office/drawing/2014/main" id="{AC696C9B-EBB2-F750-F08C-F2B20C09E8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19" name="Oval 117">
              <a:extLst>
                <a:ext uri="{FF2B5EF4-FFF2-40B4-BE49-F238E27FC236}">
                  <a16:creationId xmlns:a16="http://schemas.microsoft.com/office/drawing/2014/main" id="{8A7D81B6-082C-7D81-319A-AB3813542C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0" name="Oval 118">
              <a:extLst>
                <a:ext uri="{FF2B5EF4-FFF2-40B4-BE49-F238E27FC236}">
                  <a16:creationId xmlns:a16="http://schemas.microsoft.com/office/drawing/2014/main" id="{AFB6C7CD-51D2-679E-653B-D6280846FA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1" name="Oval 119">
              <a:extLst>
                <a:ext uri="{FF2B5EF4-FFF2-40B4-BE49-F238E27FC236}">
                  <a16:creationId xmlns:a16="http://schemas.microsoft.com/office/drawing/2014/main" id="{1DEC104F-4D99-188A-2466-8D4D38F34C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2" name="Oval 120">
              <a:extLst>
                <a:ext uri="{FF2B5EF4-FFF2-40B4-BE49-F238E27FC236}">
                  <a16:creationId xmlns:a16="http://schemas.microsoft.com/office/drawing/2014/main" id="{EB4AA0FF-15FC-FA5A-5C53-B2089CA9B8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3" name="Oval 121">
              <a:extLst>
                <a:ext uri="{FF2B5EF4-FFF2-40B4-BE49-F238E27FC236}">
                  <a16:creationId xmlns:a16="http://schemas.microsoft.com/office/drawing/2014/main" id="{DFF3A812-FFD4-B38C-1661-8B4A6EE343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" name="Oval 122">
              <a:extLst>
                <a:ext uri="{FF2B5EF4-FFF2-40B4-BE49-F238E27FC236}">
                  <a16:creationId xmlns:a16="http://schemas.microsoft.com/office/drawing/2014/main" id="{D4FEDA14-BE97-E6C3-207B-A8EC0B80DF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" name="Oval 123">
              <a:extLst>
                <a:ext uri="{FF2B5EF4-FFF2-40B4-BE49-F238E27FC236}">
                  <a16:creationId xmlns:a16="http://schemas.microsoft.com/office/drawing/2014/main" id="{1D0E08AB-E247-5609-B012-F16783B841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6" name="Oval 124">
              <a:extLst>
                <a:ext uri="{FF2B5EF4-FFF2-40B4-BE49-F238E27FC236}">
                  <a16:creationId xmlns:a16="http://schemas.microsoft.com/office/drawing/2014/main" id="{CE6B8614-F24B-BD46-32D1-C389C07160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7" name="Oval 125">
              <a:extLst>
                <a:ext uri="{FF2B5EF4-FFF2-40B4-BE49-F238E27FC236}">
                  <a16:creationId xmlns:a16="http://schemas.microsoft.com/office/drawing/2014/main" id="{52F9462B-59C1-18BF-8FCF-C8F7C5A719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8" name="Oval 126">
              <a:extLst>
                <a:ext uri="{FF2B5EF4-FFF2-40B4-BE49-F238E27FC236}">
                  <a16:creationId xmlns:a16="http://schemas.microsoft.com/office/drawing/2014/main" id="{39E910C5-6D4F-9D90-39C4-1C66E32075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9" name="Oval 127">
              <a:extLst>
                <a:ext uri="{FF2B5EF4-FFF2-40B4-BE49-F238E27FC236}">
                  <a16:creationId xmlns:a16="http://schemas.microsoft.com/office/drawing/2014/main" id="{E1495EEB-5C04-E52C-5721-A0C1A82E8B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30" name="Oval 128">
              <a:extLst>
                <a:ext uri="{FF2B5EF4-FFF2-40B4-BE49-F238E27FC236}">
                  <a16:creationId xmlns:a16="http://schemas.microsoft.com/office/drawing/2014/main" id="{0EFBFCB4-9A5A-2EC0-7EFE-7968F0C247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31" name="Oval 129">
              <a:extLst>
                <a:ext uri="{FF2B5EF4-FFF2-40B4-BE49-F238E27FC236}">
                  <a16:creationId xmlns:a16="http://schemas.microsoft.com/office/drawing/2014/main" id="{347EBF4E-79F3-4B0F-51FF-2E514B064CE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32" name="Oval 130">
              <a:extLst>
                <a:ext uri="{FF2B5EF4-FFF2-40B4-BE49-F238E27FC236}">
                  <a16:creationId xmlns:a16="http://schemas.microsoft.com/office/drawing/2014/main" id="{8D185A91-74E2-BF13-9FEF-FBC26E8DCE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33" name="Oval 131">
              <a:extLst>
                <a:ext uri="{FF2B5EF4-FFF2-40B4-BE49-F238E27FC236}">
                  <a16:creationId xmlns:a16="http://schemas.microsoft.com/office/drawing/2014/main" id="{AED5E251-B7DF-50DA-1380-28EB5E0AE0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34" name="Oval 132">
              <a:extLst>
                <a:ext uri="{FF2B5EF4-FFF2-40B4-BE49-F238E27FC236}">
                  <a16:creationId xmlns:a16="http://schemas.microsoft.com/office/drawing/2014/main" id="{8270EB61-3493-7851-8747-F52ACD6611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35" name="Oval 133">
              <a:extLst>
                <a:ext uri="{FF2B5EF4-FFF2-40B4-BE49-F238E27FC236}">
                  <a16:creationId xmlns:a16="http://schemas.microsoft.com/office/drawing/2014/main" id="{FEAD7DCB-65D5-E48F-A8D6-B281E1A1D7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36" name="Oval 134">
              <a:extLst>
                <a:ext uri="{FF2B5EF4-FFF2-40B4-BE49-F238E27FC236}">
                  <a16:creationId xmlns:a16="http://schemas.microsoft.com/office/drawing/2014/main" id="{4DDE3829-B11B-CF8B-EF35-33A49872C1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37" name="Oval 135">
              <a:extLst>
                <a:ext uri="{FF2B5EF4-FFF2-40B4-BE49-F238E27FC236}">
                  <a16:creationId xmlns:a16="http://schemas.microsoft.com/office/drawing/2014/main" id="{C66D5F42-6245-E605-7228-4E9342E02F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38" name="Oval 136">
              <a:extLst>
                <a:ext uri="{FF2B5EF4-FFF2-40B4-BE49-F238E27FC236}">
                  <a16:creationId xmlns:a16="http://schemas.microsoft.com/office/drawing/2014/main" id="{956E43EC-73AD-7196-A572-B033CCCCDB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39" name="Oval 137">
              <a:extLst>
                <a:ext uri="{FF2B5EF4-FFF2-40B4-BE49-F238E27FC236}">
                  <a16:creationId xmlns:a16="http://schemas.microsoft.com/office/drawing/2014/main" id="{2E2F2229-0513-4277-09A7-69A5952782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40" name="Oval 138">
              <a:extLst>
                <a:ext uri="{FF2B5EF4-FFF2-40B4-BE49-F238E27FC236}">
                  <a16:creationId xmlns:a16="http://schemas.microsoft.com/office/drawing/2014/main" id="{AD28DFC1-641B-579A-A4CD-C6E4B2EDAE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41" name="Oval 139">
              <a:extLst>
                <a:ext uri="{FF2B5EF4-FFF2-40B4-BE49-F238E27FC236}">
                  <a16:creationId xmlns:a16="http://schemas.microsoft.com/office/drawing/2014/main" id="{1B789A97-883E-ED01-E035-A2BFB29119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42" name="Oval 140">
              <a:extLst>
                <a:ext uri="{FF2B5EF4-FFF2-40B4-BE49-F238E27FC236}">
                  <a16:creationId xmlns:a16="http://schemas.microsoft.com/office/drawing/2014/main" id="{73DC91F2-E688-5972-FEBC-6C2C7AE4553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4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43" name="Oval 141">
              <a:extLst>
                <a:ext uri="{FF2B5EF4-FFF2-40B4-BE49-F238E27FC236}">
                  <a16:creationId xmlns:a16="http://schemas.microsoft.com/office/drawing/2014/main" id="{416F7657-AC03-76B7-9229-609B2DAB72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44" name="Oval 142">
              <a:extLst>
                <a:ext uri="{FF2B5EF4-FFF2-40B4-BE49-F238E27FC236}">
                  <a16:creationId xmlns:a16="http://schemas.microsoft.com/office/drawing/2014/main" id="{BC77DC3D-FD9F-0BBC-822E-16C3AE9B4D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45" name="Oval 143">
              <a:extLst>
                <a:ext uri="{FF2B5EF4-FFF2-40B4-BE49-F238E27FC236}">
                  <a16:creationId xmlns:a16="http://schemas.microsoft.com/office/drawing/2014/main" id="{B619F8CA-A239-C601-D250-FBCCA80D91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4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46" name="Oval 144">
              <a:extLst>
                <a:ext uri="{FF2B5EF4-FFF2-40B4-BE49-F238E27FC236}">
                  <a16:creationId xmlns:a16="http://schemas.microsoft.com/office/drawing/2014/main" id="{F110E1BF-C2ED-B15B-AA09-C71DA9F638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4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47" name="Oval 145">
              <a:extLst>
                <a:ext uri="{FF2B5EF4-FFF2-40B4-BE49-F238E27FC236}">
                  <a16:creationId xmlns:a16="http://schemas.microsoft.com/office/drawing/2014/main" id="{033A40C0-7CDD-68CC-B6C3-D329DB7E37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48" name="Oval 146">
              <a:extLst>
                <a:ext uri="{FF2B5EF4-FFF2-40B4-BE49-F238E27FC236}">
                  <a16:creationId xmlns:a16="http://schemas.microsoft.com/office/drawing/2014/main" id="{23B391A6-64AC-C9A6-6F2C-D3861A528D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49" name="Oval 147">
              <a:extLst>
                <a:ext uri="{FF2B5EF4-FFF2-40B4-BE49-F238E27FC236}">
                  <a16:creationId xmlns:a16="http://schemas.microsoft.com/office/drawing/2014/main" id="{40062625-F9AD-47A2-356E-3A682F9074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50" name="Oval 148">
              <a:extLst>
                <a:ext uri="{FF2B5EF4-FFF2-40B4-BE49-F238E27FC236}">
                  <a16:creationId xmlns:a16="http://schemas.microsoft.com/office/drawing/2014/main" id="{3BE76F71-636D-A07F-C69C-425B1049BA0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51" name="Oval 149">
              <a:extLst>
                <a:ext uri="{FF2B5EF4-FFF2-40B4-BE49-F238E27FC236}">
                  <a16:creationId xmlns:a16="http://schemas.microsoft.com/office/drawing/2014/main" id="{4F218710-19A2-AC60-2A44-8211699380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52" name="Oval 150">
              <a:extLst>
                <a:ext uri="{FF2B5EF4-FFF2-40B4-BE49-F238E27FC236}">
                  <a16:creationId xmlns:a16="http://schemas.microsoft.com/office/drawing/2014/main" id="{13549D48-68F4-83B4-7606-A93DCF6E15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53" name="Oval 151">
              <a:extLst>
                <a:ext uri="{FF2B5EF4-FFF2-40B4-BE49-F238E27FC236}">
                  <a16:creationId xmlns:a16="http://schemas.microsoft.com/office/drawing/2014/main" id="{35505A06-F0F0-7674-36AA-0D6C835F74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54" name="Oval 152">
              <a:extLst>
                <a:ext uri="{FF2B5EF4-FFF2-40B4-BE49-F238E27FC236}">
                  <a16:creationId xmlns:a16="http://schemas.microsoft.com/office/drawing/2014/main" id="{2FAE7714-1657-A7DF-025A-75C11709AF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4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55" name="Oval 153">
              <a:extLst>
                <a:ext uri="{FF2B5EF4-FFF2-40B4-BE49-F238E27FC236}">
                  <a16:creationId xmlns:a16="http://schemas.microsoft.com/office/drawing/2014/main" id="{50AA5BD1-E093-2D93-DACD-BD38C602DC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56" name="Oval 154">
              <a:extLst>
                <a:ext uri="{FF2B5EF4-FFF2-40B4-BE49-F238E27FC236}">
                  <a16:creationId xmlns:a16="http://schemas.microsoft.com/office/drawing/2014/main" id="{D9400A02-631C-B972-C2C2-8587D54F16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4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57" name="Oval 155">
              <a:extLst>
                <a:ext uri="{FF2B5EF4-FFF2-40B4-BE49-F238E27FC236}">
                  <a16:creationId xmlns:a16="http://schemas.microsoft.com/office/drawing/2014/main" id="{74A02C4A-7099-2DC7-6A02-7DC95E99C94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58" name="Oval 156">
              <a:extLst>
                <a:ext uri="{FF2B5EF4-FFF2-40B4-BE49-F238E27FC236}">
                  <a16:creationId xmlns:a16="http://schemas.microsoft.com/office/drawing/2014/main" id="{7375D26C-8493-FC8A-7648-3BB1F55C13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59" name="Oval 157">
              <a:extLst>
                <a:ext uri="{FF2B5EF4-FFF2-40B4-BE49-F238E27FC236}">
                  <a16:creationId xmlns:a16="http://schemas.microsoft.com/office/drawing/2014/main" id="{094161D0-D3B6-3E8C-8710-53AF494FD7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60" name="Oval 158">
              <a:extLst>
                <a:ext uri="{FF2B5EF4-FFF2-40B4-BE49-F238E27FC236}">
                  <a16:creationId xmlns:a16="http://schemas.microsoft.com/office/drawing/2014/main" id="{EB754267-45A9-4BBB-DAB8-63C2CDB46D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61" name="Oval 159">
              <a:extLst>
                <a:ext uri="{FF2B5EF4-FFF2-40B4-BE49-F238E27FC236}">
                  <a16:creationId xmlns:a16="http://schemas.microsoft.com/office/drawing/2014/main" id="{DB556239-EECD-B133-CC88-C6FC2D7D3B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4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62" name="Oval 160">
              <a:extLst>
                <a:ext uri="{FF2B5EF4-FFF2-40B4-BE49-F238E27FC236}">
                  <a16:creationId xmlns:a16="http://schemas.microsoft.com/office/drawing/2014/main" id="{BCC440BE-7D6B-D904-8119-43865B011A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4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63" name="Oval 161">
              <a:extLst>
                <a:ext uri="{FF2B5EF4-FFF2-40B4-BE49-F238E27FC236}">
                  <a16:creationId xmlns:a16="http://schemas.microsoft.com/office/drawing/2014/main" id="{377D0BB3-1F56-3C8B-8E81-F0E73BD5F9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64" name="Oval 162">
              <a:extLst>
                <a:ext uri="{FF2B5EF4-FFF2-40B4-BE49-F238E27FC236}">
                  <a16:creationId xmlns:a16="http://schemas.microsoft.com/office/drawing/2014/main" id="{5495A761-2158-1803-61E9-AD609CC52A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2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65" name="Oval 163">
              <a:extLst>
                <a:ext uri="{FF2B5EF4-FFF2-40B4-BE49-F238E27FC236}">
                  <a16:creationId xmlns:a16="http://schemas.microsoft.com/office/drawing/2014/main" id="{401169D1-E9DE-DBA5-2BB8-E93C6620D6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66" name="Oval 164">
              <a:extLst>
                <a:ext uri="{FF2B5EF4-FFF2-40B4-BE49-F238E27FC236}">
                  <a16:creationId xmlns:a16="http://schemas.microsoft.com/office/drawing/2014/main" id="{33EC176A-9536-BCC4-1295-FFB19C1A6F0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67" name="Oval 165">
              <a:extLst>
                <a:ext uri="{FF2B5EF4-FFF2-40B4-BE49-F238E27FC236}">
                  <a16:creationId xmlns:a16="http://schemas.microsoft.com/office/drawing/2014/main" id="{B4339731-4BCA-176C-0512-248B3A0F36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2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68" name="Oval 166">
              <a:extLst>
                <a:ext uri="{FF2B5EF4-FFF2-40B4-BE49-F238E27FC236}">
                  <a16:creationId xmlns:a16="http://schemas.microsoft.com/office/drawing/2014/main" id="{DA93355B-D7C7-4CDC-DB9D-1E6441EDD6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2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69" name="Oval 167">
              <a:extLst>
                <a:ext uri="{FF2B5EF4-FFF2-40B4-BE49-F238E27FC236}">
                  <a16:creationId xmlns:a16="http://schemas.microsoft.com/office/drawing/2014/main" id="{820402FE-A586-3DB8-8403-41B1002787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70" name="Oval 168">
              <a:extLst>
                <a:ext uri="{FF2B5EF4-FFF2-40B4-BE49-F238E27FC236}">
                  <a16:creationId xmlns:a16="http://schemas.microsoft.com/office/drawing/2014/main" id="{EB6E90AB-473E-8DA6-10CD-4684F4898C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71" name="Oval 169">
              <a:extLst>
                <a:ext uri="{FF2B5EF4-FFF2-40B4-BE49-F238E27FC236}">
                  <a16:creationId xmlns:a16="http://schemas.microsoft.com/office/drawing/2014/main" id="{F258FA94-B624-42B3-D5E0-5B745DE64B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72" name="Oval 170">
              <a:extLst>
                <a:ext uri="{FF2B5EF4-FFF2-40B4-BE49-F238E27FC236}">
                  <a16:creationId xmlns:a16="http://schemas.microsoft.com/office/drawing/2014/main" id="{74C892E2-016C-49BB-B737-5200E3AEEA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73" name="Oval 171">
              <a:extLst>
                <a:ext uri="{FF2B5EF4-FFF2-40B4-BE49-F238E27FC236}">
                  <a16:creationId xmlns:a16="http://schemas.microsoft.com/office/drawing/2014/main" id="{9C371001-03BA-1EAB-C402-BCDF8121DB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74" name="Oval 172">
              <a:extLst>
                <a:ext uri="{FF2B5EF4-FFF2-40B4-BE49-F238E27FC236}">
                  <a16:creationId xmlns:a16="http://schemas.microsoft.com/office/drawing/2014/main" id="{CDBE06AE-FB6D-D477-C4E1-ED93D492CF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8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75" name="Oval 173">
              <a:extLst>
                <a:ext uri="{FF2B5EF4-FFF2-40B4-BE49-F238E27FC236}">
                  <a16:creationId xmlns:a16="http://schemas.microsoft.com/office/drawing/2014/main" id="{768AB39B-0FBD-9EFA-7B0B-61B3C4D5ADE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76" name="Oval 174">
              <a:extLst>
                <a:ext uri="{FF2B5EF4-FFF2-40B4-BE49-F238E27FC236}">
                  <a16:creationId xmlns:a16="http://schemas.microsoft.com/office/drawing/2014/main" id="{C2FE1F0B-A156-00A7-E6B8-B333C240BC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8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77" name="Oval 175">
              <a:extLst>
                <a:ext uri="{FF2B5EF4-FFF2-40B4-BE49-F238E27FC236}">
                  <a16:creationId xmlns:a16="http://schemas.microsoft.com/office/drawing/2014/main" id="{FE2A3869-D07C-357E-B106-EE95C8BD8B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78" name="Oval 176">
              <a:extLst>
                <a:ext uri="{FF2B5EF4-FFF2-40B4-BE49-F238E27FC236}">
                  <a16:creationId xmlns:a16="http://schemas.microsoft.com/office/drawing/2014/main" id="{3E4965FB-B124-78BB-5D13-9B6F98CEB4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79" name="Oval 177">
              <a:extLst>
                <a:ext uri="{FF2B5EF4-FFF2-40B4-BE49-F238E27FC236}">
                  <a16:creationId xmlns:a16="http://schemas.microsoft.com/office/drawing/2014/main" id="{7D40D8AD-E9E4-2FA6-01D5-20B45A38A99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80" name="Oval 178">
              <a:extLst>
                <a:ext uri="{FF2B5EF4-FFF2-40B4-BE49-F238E27FC236}">
                  <a16:creationId xmlns:a16="http://schemas.microsoft.com/office/drawing/2014/main" id="{4186C4E4-2818-48F4-F0A1-BB8835354B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81" name="Oval 179">
              <a:extLst>
                <a:ext uri="{FF2B5EF4-FFF2-40B4-BE49-F238E27FC236}">
                  <a16:creationId xmlns:a16="http://schemas.microsoft.com/office/drawing/2014/main" id="{184C8FC2-7403-346D-F9A5-1C7C7B5207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90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82" name="Oval 180">
              <a:extLst>
                <a:ext uri="{FF2B5EF4-FFF2-40B4-BE49-F238E27FC236}">
                  <a16:creationId xmlns:a16="http://schemas.microsoft.com/office/drawing/2014/main" id="{43FB13CA-7679-2AF1-E655-5D5B9FA2B9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83" name="Oval 181">
              <a:extLst>
                <a:ext uri="{FF2B5EF4-FFF2-40B4-BE49-F238E27FC236}">
                  <a16:creationId xmlns:a16="http://schemas.microsoft.com/office/drawing/2014/main" id="{BBB1C446-C19F-1FBB-DE98-0C3B58A984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84" name="Oval 182">
              <a:extLst>
                <a:ext uri="{FF2B5EF4-FFF2-40B4-BE49-F238E27FC236}">
                  <a16:creationId xmlns:a16="http://schemas.microsoft.com/office/drawing/2014/main" id="{A697925F-1949-6EEC-5D79-EFA5E17F8B9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85" name="Oval 183">
              <a:extLst>
                <a:ext uri="{FF2B5EF4-FFF2-40B4-BE49-F238E27FC236}">
                  <a16:creationId xmlns:a16="http://schemas.microsoft.com/office/drawing/2014/main" id="{D1FDA7E6-839A-E155-A269-7421CFC1D0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86" name="Oval 184">
              <a:extLst>
                <a:ext uri="{FF2B5EF4-FFF2-40B4-BE49-F238E27FC236}">
                  <a16:creationId xmlns:a16="http://schemas.microsoft.com/office/drawing/2014/main" id="{46B1831D-A11C-CE95-942D-96665BB83AF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87" name="Oval 185">
              <a:extLst>
                <a:ext uri="{FF2B5EF4-FFF2-40B4-BE49-F238E27FC236}">
                  <a16:creationId xmlns:a16="http://schemas.microsoft.com/office/drawing/2014/main" id="{CDA7EA92-C489-55D2-6411-738E380B0C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88" name="Oval 186">
              <a:extLst>
                <a:ext uri="{FF2B5EF4-FFF2-40B4-BE49-F238E27FC236}">
                  <a16:creationId xmlns:a16="http://schemas.microsoft.com/office/drawing/2014/main" id="{E5CE1FD8-E6C3-55C6-5C47-AD07663569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89" name="Oval 187">
              <a:extLst>
                <a:ext uri="{FF2B5EF4-FFF2-40B4-BE49-F238E27FC236}">
                  <a16:creationId xmlns:a16="http://schemas.microsoft.com/office/drawing/2014/main" id="{447F426B-75DA-72A3-D076-0308104D75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90" name="Oval 188">
              <a:extLst>
                <a:ext uri="{FF2B5EF4-FFF2-40B4-BE49-F238E27FC236}">
                  <a16:creationId xmlns:a16="http://schemas.microsoft.com/office/drawing/2014/main" id="{8ADBFAD5-C3E3-3047-3091-83840FB069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91" name="Oval 189">
              <a:extLst>
                <a:ext uri="{FF2B5EF4-FFF2-40B4-BE49-F238E27FC236}">
                  <a16:creationId xmlns:a16="http://schemas.microsoft.com/office/drawing/2014/main" id="{ACB00C17-028C-D735-F68F-595D789741E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8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92" name="Oval 190">
              <a:extLst>
                <a:ext uri="{FF2B5EF4-FFF2-40B4-BE49-F238E27FC236}">
                  <a16:creationId xmlns:a16="http://schemas.microsoft.com/office/drawing/2014/main" id="{C93EE6D7-A7C0-07C7-AFFC-4CE1FC8FDA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93" name="Oval 191">
              <a:extLst>
                <a:ext uri="{FF2B5EF4-FFF2-40B4-BE49-F238E27FC236}">
                  <a16:creationId xmlns:a16="http://schemas.microsoft.com/office/drawing/2014/main" id="{9D9901B9-6483-DC35-7BDB-EDD5D128A3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94" name="Oval 192">
              <a:extLst>
                <a:ext uri="{FF2B5EF4-FFF2-40B4-BE49-F238E27FC236}">
                  <a16:creationId xmlns:a16="http://schemas.microsoft.com/office/drawing/2014/main" id="{065D1A3A-6E07-2A61-BACD-BE55B6C1F1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95" name="Oval 193">
              <a:extLst>
                <a:ext uri="{FF2B5EF4-FFF2-40B4-BE49-F238E27FC236}">
                  <a16:creationId xmlns:a16="http://schemas.microsoft.com/office/drawing/2014/main" id="{F5C93801-2CF8-6EAA-0769-F1755429A8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96" name="Oval 194">
              <a:extLst>
                <a:ext uri="{FF2B5EF4-FFF2-40B4-BE49-F238E27FC236}">
                  <a16:creationId xmlns:a16="http://schemas.microsoft.com/office/drawing/2014/main" id="{8423BDDF-EB7B-2474-A1C1-7295046B875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6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97" name="Oval 195">
              <a:extLst>
                <a:ext uri="{FF2B5EF4-FFF2-40B4-BE49-F238E27FC236}">
                  <a16:creationId xmlns:a16="http://schemas.microsoft.com/office/drawing/2014/main" id="{C56E699D-C808-4FC7-5C98-6D0DC856D7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6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98" name="Oval 196">
              <a:extLst>
                <a:ext uri="{FF2B5EF4-FFF2-40B4-BE49-F238E27FC236}">
                  <a16:creationId xmlns:a16="http://schemas.microsoft.com/office/drawing/2014/main" id="{ECFABD1F-ABC8-6B93-D89F-270306E903D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99" name="Oval 197">
              <a:extLst>
                <a:ext uri="{FF2B5EF4-FFF2-40B4-BE49-F238E27FC236}">
                  <a16:creationId xmlns:a16="http://schemas.microsoft.com/office/drawing/2014/main" id="{8CBC5810-1EA9-49DA-4DF7-42310CD2F8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00" name="Oval 198">
              <a:extLst>
                <a:ext uri="{FF2B5EF4-FFF2-40B4-BE49-F238E27FC236}">
                  <a16:creationId xmlns:a16="http://schemas.microsoft.com/office/drawing/2014/main" id="{63F2E29B-8609-5C20-8E1A-E906C4DEA0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01" name="Oval 199">
              <a:extLst>
                <a:ext uri="{FF2B5EF4-FFF2-40B4-BE49-F238E27FC236}">
                  <a16:creationId xmlns:a16="http://schemas.microsoft.com/office/drawing/2014/main" id="{8787FDA9-ED30-2230-4F1E-A44275B1AE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02" name="Oval 200">
              <a:extLst>
                <a:ext uri="{FF2B5EF4-FFF2-40B4-BE49-F238E27FC236}">
                  <a16:creationId xmlns:a16="http://schemas.microsoft.com/office/drawing/2014/main" id="{6550BB7C-614E-8B4A-DEA5-7EDC07D8ED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03" name="Oval 201">
              <a:extLst>
                <a:ext uri="{FF2B5EF4-FFF2-40B4-BE49-F238E27FC236}">
                  <a16:creationId xmlns:a16="http://schemas.microsoft.com/office/drawing/2014/main" id="{F80170A4-AA2A-4DFF-1123-449657B2E9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04" name="Oval 202">
              <a:extLst>
                <a:ext uri="{FF2B5EF4-FFF2-40B4-BE49-F238E27FC236}">
                  <a16:creationId xmlns:a16="http://schemas.microsoft.com/office/drawing/2014/main" id="{80473A00-D618-6311-6BBA-1821A372EA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05" name="Oval 203">
              <a:extLst>
                <a:ext uri="{FF2B5EF4-FFF2-40B4-BE49-F238E27FC236}">
                  <a16:creationId xmlns:a16="http://schemas.microsoft.com/office/drawing/2014/main" id="{6440F2BA-8FA6-CA2B-198E-80348E2DEF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06" name="Oval 204">
              <a:extLst>
                <a:ext uri="{FF2B5EF4-FFF2-40B4-BE49-F238E27FC236}">
                  <a16:creationId xmlns:a16="http://schemas.microsoft.com/office/drawing/2014/main" id="{95D74303-210B-A4D3-252B-8932FC340C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07" name="Oval 205">
              <a:extLst>
                <a:ext uri="{FF2B5EF4-FFF2-40B4-BE49-F238E27FC236}">
                  <a16:creationId xmlns:a16="http://schemas.microsoft.com/office/drawing/2014/main" id="{00F6AAE0-AE77-DAD9-64C7-B70BCDAC2A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08" name="Oval 206">
              <a:extLst>
                <a:ext uri="{FF2B5EF4-FFF2-40B4-BE49-F238E27FC236}">
                  <a16:creationId xmlns:a16="http://schemas.microsoft.com/office/drawing/2014/main" id="{29252A2D-70E6-86D4-E837-C1BE7F1515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09" name="Oval 207">
              <a:extLst>
                <a:ext uri="{FF2B5EF4-FFF2-40B4-BE49-F238E27FC236}">
                  <a16:creationId xmlns:a16="http://schemas.microsoft.com/office/drawing/2014/main" id="{D65F0E2F-982E-C186-D0FE-1868592A9F9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10" name="Oval 208">
              <a:extLst>
                <a:ext uri="{FF2B5EF4-FFF2-40B4-BE49-F238E27FC236}">
                  <a16:creationId xmlns:a16="http://schemas.microsoft.com/office/drawing/2014/main" id="{AB590B98-3636-3BE3-43A2-59B3E1F565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11" name="Oval 209">
              <a:extLst>
                <a:ext uri="{FF2B5EF4-FFF2-40B4-BE49-F238E27FC236}">
                  <a16:creationId xmlns:a16="http://schemas.microsoft.com/office/drawing/2014/main" id="{BF797414-7966-D688-F5FC-2EF7C980F7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38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12" name="Oval 210">
              <a:extLst>
                <a:ext uri="{FF2B5EF4-FFF2-40B4-BE49-F238E27FC236}">
                  <a16:creationId xmlns:a16="http://schemas.microsoft.com/office/drawing/2014/main" id="{537D40AB-8494-FEFF-C705-F5E2512FA9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13" name="Oval 211">
              <a:extLst>
                <a:ext uri="{FF2B5EF4-FFF2-40B4-BE49-F238E27FC236}">
                  <a16:creationId xmlns:a16="http://schemas.microsoft.com/office/drawing/2014/main" id="{AD2B9D7C-174D-0C6C-D96D-F0FAD7B8A8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6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14" name="Oval 212">
              <a:extLst>
                <a:ext uri="{FF2B5EF4-FFF2-40B4-BE49-F238E27FC236}">
                  <a16:creationId xmlns:a16="http://schemas.microsoft.com/office/drawing/2014/main" id="{DF54E2B6-1C75-AE26-10D9-FF726BD4E9A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6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15" name="Oval 213">
              <a:extLst>
                <a:ext uri="{FF2B5EF4-FFF2-40B4-BE49-F238E27FC236}">
                  <a16:creationId xmlns:a16="http://schemas.microsoft.com/office/drawing/2014/main" id="{7F09C431-4AA0-335D-CF47-942469EE49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16" name="Oval 214">
              <a:extLst>
                <a:ext uri="{FF2B5EF4-FFF2-40B4-BE49-F238E27FC236}">
                  <a16:creationId xmlns:a16="http://schemas.microsoft.com/office/drawing/2014/main" id="{88BE72D1-03A7-A595-6795-BCCE75CA2E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17" name="Oval 215">
              <a:extLst>
                <a:ext uri="{FF2B5EF4-FFF2-40B4-BE49-F238E27FC236}">
                  <a16:creationId xmlns:a16="http://schemas.microsoft.com/office/drawing/2014/main" id="{6B875CE7-E15D-1348-5A19-096D1FFE7A1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18" name="Oval 216">
              <a:extLst>
                <a:ext uri="{FF2B5EF4-FFF2-40B4-BE49-F238E27FC236}">
                  <a16:creationId xmlns:a16="http://schemas.microsoft.com/office/drawing/2014/main" id="{273BDB60-83E7-12F5-19A6-289C25F840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19" name="Oval 217">
              <a:extLst>
                <a:ext uri="{FF2B5EF4-FFF2-40B4-BE49-F238E27FC236}">
                  <a16:creationId xmlns:a16="http://schemas.microsoft.com/office/drawing/2014/main" id="{83EFB360-A5A5-E55E-A038-09C021D3AB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</p:grpSp>
      <p:sp>
        <p:nvSpPr>
          <p:cNvPr id="12617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617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0" name="Rectangle 220">
            <a:extLst>
              <a:ext uri="{FF2B5EF4-FFF2-40B4-BE49-F238E27FC236}">
                <a16:creationId xmlns:a16="http://schemas.microsoft.com/office/drawing/2014/main" id="{FA86DAF0-4283-19E6-4B8E-071D1235F33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>
            <a:extLst>
              <a:ext uri="{FF2B5EF4-FFF2-40B4-BE49-F238E27FC236}">
                <a16:creationId xmlns:a16="http://schemas.microsoft.com/office/drawing/2014/main" id="{1F230722-438C-D4F6-E020-C92294BD19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>
            <a:extLst>
              <a:ext uri="{FF2B5EF4-FFF2-40B4-BE49-F238E27FC236}">
                <a16:creationId xmlns:a16="http://schemas.microsoft.com/office/drawing/2014/main" id="{5C20B2AB-F519-D250-18B6-7DCA1F7D2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01854-F1BD-48D7-80F3-96EC20C576B5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87013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DA0676E7-80E5-CC14-2E63-0333AF1010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17BD6-8E84-4A16-B101-614C1F422B8A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64A1F4E9-0178-92F6-6A17-8806BD9F9C9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C70051DD-1FC6-D04D-92DA-758EF8E213C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03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7D4FE160-BF45-902F-1991-3CDEBCA710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3DF7F-008F-4CCF-AAA9-F0DC213A068D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2854C2AB-8411-B489-3FE4-AB3CFBDA9D0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4BBE0B75-098F-EFBD-DE05-7F421E32885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06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92615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0"/>
            <a:ext cx="5392615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789FA7D1-A29C-805E-C65B-3C9734BA69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15CF8-0B42-4E9A-B027-7DB181EF05B7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B75EB410-C5FD-D071-167A-D3E1503B40C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C36BD164-5747-9E75-1810-46228ECA8EB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9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08105498-B7C7-E6DC-25CF-EA641EA11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9BD579DA-5C44-2CF0-3262-21F0F78EE9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20ED9305-0B19-AFF1-112F-7B7AC9A12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FAD4E-7D8E-479B-8B5F-DEF10DCD597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969739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218">
            <a:extLst>
              <a:ext uri="{FF2B5EF4-FFF2-40B4-BE49-F238E27FC236}">
                <a16:creationId xmlns:a16="http://schemas.microsoft.com/office/drawing/2014/main" id="{6C144678-A0EB-BDFF-C093-6CC93874B7F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E4E4C-5251-43AE-BA65-0AE3F01B4E98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8" name="Rectangle 219">
            <a:extLst>
              <a:ext uri="{FF2B5EF4-FFF2-40B4-BE49-F238E27FC236}">
                <a16:creationId xmlns:a16="http://schemas.microsoft.com/office/drawing/2014/main" id="{B6573352-FF26-01D3-8ADE-8AA5DC73887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>
            <a:extLst>
              <a:ext uri="{FF2B5EF4-FFF2-40B4-BE49-F238E27FC236}">
                <a16:creationId xmlns:a16="http://schemas.microsoft.com/office/drawing/2014/main" id="{6D969A0B-8104-09F9-B546-64CB10BCC0D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90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218">
            <a:extLst>
              <a:ext uri="{FF2B5EF4-FFF2-40B4-BE49-F238E27FC236}">
                <a16:creationId xmlns:a16="http://schemas.microsoft.com/office/drawing/2014/main" id="{1A766600-DA45-D9AA-1BE2-32418029FE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34EFA-BD39-4150-AB67-808E0BAFC7A1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4" name="Rectangle 219">
            <a:extLst>
              <a:ext uri="{FF2B5EF4-FFF2-40B4-BE49-F238E27FC236}">
                <a16:creationId xmlns:a16="http://schemas.microsoft.com/office/drawing/2014/main" id="{1AD39978-243B-A213-2840-67A50240F3D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>
            <a:extLst>
              <a:ext uri="{FF2B5EF4-FFF2-40B4-BE49-F238E27FC236}">
                <a16:creationId xmlns:a16="http://schemas.microsoft.com/office/drawing/2014/main" id="{B7A91C72-7B09-6C97-0606-96F6A6CA238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436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>
            <a:extLst>
              <a:ext uri="{FF2B5EF4-FFF2-40B4-BE49-F238E27FC236}">
                <a16:creationId xmlns:a16="http://schemas.microsoft.com/office/drawing/2014/main" id="{7BAC092E-830F-D159-7358-FA1293896FB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6FE7C-7E17-4DD6-8647-C9734546D75C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3" name="Rectangle 219">
            <a:extLst>
              <a:ext uri="{FF2B5EF4-FFF2-40B4-BE49-F238E27FC236}">
                <a16:creationId xmlns:a16="http://schemas.microsoft.com/office/drawing/2014/main" id="{BEAF83EB-0998-5394-78C6-453BB608DDF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>
            <a:extLst>
              <a:ext uri="{FF2B5EF4-FFF2-40B4-BE49-F238E27FC236}">
                <a16:creationId xmlns:a16="http://schemas.microsoft.com/office/drawing/2014/main" id="{5CE78FCB-67B8-71D0-421D-156BC4FC4AA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480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EF562B86-3EA8-6D5D-4312-9B2D1A248E8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A59BD-77D0-4743-BA6B-8DB3E2840FA3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E00D1EA9-88E8-4930-0CA9-83492B91584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B4C8B381-47BB-090F-733A-E3E0C7928DC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020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2C4C35A0-2514-4013-6ED6-74037EFFB99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3ABE9-019F-4ED2-B92A-54763E2DF2C2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D501B8CB-2730-E286-999D-67B7690D077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498D3EE6-7F31-9777-278A-9AD4F20AAFD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130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0CD0C731-558B-0171-553E-D05250F6ED6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87519-7DFD-4354-8739-722A1F990CC1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457FAE9C-5601-2A9D-5FAF-1D84D9A3EB4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F9FFA5EB-8DAB-029E-B112-633C886137B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80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42031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6EF11CA2-F287-E931-1617-6838D9B7B8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0D9F5-737B-41B4-8CB6-B776CEA85A00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741F7831-B44A-893F-78F8-FA3B782E198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3D37F111-9E23-AE6D-357B-4E97426F858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0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2255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2435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49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851E4A3C-7D93-E461-A0E7-F78BFF86F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CBF827D8-AABC-AA65-CC9C-0CE085C9E6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C51A1E7E-BA76-73AD-CBAF-946BE32B2D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74357-2B14-4990-B30C-D884B87D017F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7327567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857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0614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96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331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6325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080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3666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682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5315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A7E416-BAA9-1A47-D867-2F0370FA7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85" y="115889"/>
            <a:ext cx="11713633" cy="6626225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0060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528684DE-97B4-D5B9-7413-8289CBF5D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8E8E61AE-7909-57F9-F34F-BD511B809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138C62DD-73D5-4C6B-6A55-4276553487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65354-F029-494C-BC65-B85BF8E02597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07160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A29251D-A656-2219-0C0E-168CDE941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467" y="6343650"/>
            <a:ext cx="673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5333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0FB77DA-8E64-8D71-2BE3-1DDFBE5B3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7" y="6308725"/>
            <a:ext cx="54186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638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79F271-68AA-5E0C-A66B-877AC0F40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85" y="115889"/>
            <a:ext cx="11713633" cy="6626225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40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0C5761-15CD-8077-1A4F-3C5C2E60B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8" y="6288088"/>
            <a:ext cx="52493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6735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8541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3933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5697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1706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9645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184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22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B20E86C4-EE86-36F9-4A50-54826710AD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2EF2FBE4-DFD8-CDE5-6B33-7953CD939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0172A1D0-E75B-3F7F-7761-AAD8EE57D9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17633-1B84-4F19-AF3C-D5F139926C7C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2184635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8054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5872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890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597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88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10D2E6-7473-42CF-81CF-EBBA957E2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85" y="115889"/>
            <a:ext cx="11713633" cy="6626225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78854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6DC8386-CB05-C0FE-CD8B-037C0EABA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467" y="6343650"/>
            <a:ext cx="673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1383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DB14734-A8F7-3D99-5C96-9194A2711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7" y="6308725"/>
            <a:ext cx="54186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0676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7861D5-C4D3-E872-F13A-1EFD8121B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85" y="115889"/>
            <a:ext cx="11713633" cy="6626225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40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CE27100-3454-7FB5-3B19-F850F1895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8" y="6288088"/>
            <a:ext cx="52493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6347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848A8DC-ADEA-98AF-4C30-AA69D6E8AB60}"/>
              </a:ext>
            </a:extLst>
          </p:cNvPr>
          <p:cNvGrpSpPr>
            <a:grpSpLocks/>
          </p:cNvGrpSpPr>
          <p:nvPr/>
        </p:nvGrpSpPr>
        <p:grpSpPr bwMode="auto">
          <a:xfrm>
            <a:off x="5068277" y="1789114"/>
            <a:ext cx="7119815" cy="5056187"/>
            <a:chOff x="2394" y="1127"/>
            <a:chExt cx="3364" cy="3185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9DAFC44-2CEE-7DBC-4956-327495E0F21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A0B25BB7-230B-6E3C-EB0C-46627D4F811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99" y="1185"/>
              <a:ext cx="42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54FA01FF-2CB4-710D-3F4B-69416DCD1D0E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D737262-0013-839A-DC22-2954F7C9D731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7B74AC66-B651-AB38-F15C-6BF1F022FA6F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03C49C7E-CCC9-0C39-6B3B-9CF46938DDC5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B85A410F-0A08-5E08-138F-5A818B5BC152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D12A72CF-F57E-ECB1-7231-1AA3631AE41D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F77E799A-DABF-BD8E-ADAE-8BCECD0B51C5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687A14F-FA83-9C42-EBAD-5A0B201BDF2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680516C-736C-049E-EB62-6FB628134B7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9BDB991-ACAB-1E7C-476A-F1D62D6F04D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57FA1EE-294B-7C9B-B6A4-2FB13C62B72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A29DEA9-8CD0-0079-80E8-01A1EB7A553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3E68AD-BF26-362B-A3F1-5D1104A86538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D93E6B-8CFD-3E47-92FC-A742E1E5BF4B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7A44640-F5EF-0020-71CE-CC73FFC6654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0B5205E5-C24B-E518-8A89-A2B1B6613AE6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A890C36-9CBB-6FB1-BB21-C719362FD06B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6E637BF-67CB-A6A9-292E-4D5C146C4B39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4DA6DCF1-30E8-A3A7-5417-AEFFE67D105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82498AF4-B32C-CB4B-0470-2069A971864B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74B75CBC-FE32-7B84-B2F2-F03D233493CA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8F1FB9D7-6B79-B80F-4E1D-2750CCEBE3A2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1B97CCE2-2B77-64D3-DB47-A70A8F23B74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0509D065-C32F-8A37-7BB3-214C90C860C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8A0AC92B-7BDC-FBD0-CC73-C3E7E16DB22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A759D3D4-3F57-A30F-BE82-17238D46246B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AD301695-010E-979C-FCB2-E49D7B7B4DB9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4B4AEDDA-3D1B-8D27-54E1-C9AFD648AA2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8" y="1773"/>
              <a:ext cx="174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9FD003C1-6191-4381-9807-C43AD85A27B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36" name="AutoShape 34">
              <a:extLst>
                <a:ext uri="{FF2B5EF4-FFF2-40B4-BE49-F238E27FC236}">
                  <a16:creationId xmlns:a16="http://schemas.microsoft.com/office/drawing/2014/main" id="{B95145EA-BCC7-C5EA-B7FD-7F6782E108D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A5F8BD08-AF4A-5A5C-1B02-8C2D7E9DA17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181BB182-EB68-C87A-BF1E-5EC4A41422C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</p:grpSp>
      <p:sp>
        <p:nvSpPr>
          <p:cNvPr id="8093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093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A939171B-B269-BD4B-187F-DBBE17A0C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5741E92F-62A7-83C0-1EA5-4447410D6D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E6247EE8-7DBD-53DE-4AFF-149AA18216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0F38D-7796-4E75-8A7C-E8843F3F8DF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7690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38B77908-60EC-2BD0-9B44-DDF3F76F80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93C38B75-58D3-A82C-BE80-AE89EB77C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26CC3F41-1694-97D2-8C38-3855EBE753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7ADF8-2B47-41FF-8B43-E4EA08623B4E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321019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CAD32076-906F-A804-6230-A05FBB17B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9A62ADEB-3504-AD29-20BB-5E65281A63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D83DBF6F-8FD2-F632-788F-8A639721D8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A4531-6FF4-4361-80E9-5E20C8C01D3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308245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11A7A3D2-F2C8-B736-ED5D-9D00507E6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308C761A-CA07-7E51-31B7-D594CAA757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36FB73AF-9168-92E1-6A5F-05A7DEDFBE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7C806-5B4D-421C-8D07-143B8701B75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0888807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CC9F0187-27A9-101A-E374-2490332F93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2DEE8BA9-6852-351B-6877-632A70E773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3106A1C9-97AA-EC5B-28CC-A60E2D3A6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14207-841F-4E27-ABAA-2DD6E276AF07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2242424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92016BA5-D1F9-F4CD-2BD3-7CA7C6C624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F299A84F-41BE-969E-4481-0BD191A103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1CCC0B74-9349-7FC2-AFB4-268FC54AF0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8069D-EB83-4077-B79B-5DBE18E8D495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155752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637AC138-1B80-8A0C-5FFE-4B4933995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4D44D8DE-BC8F-1BF9-2F34-CDDF23066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9175FC0C-C16F-7A62-40C9-769891EC3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0DED3-DC49-44E8-9262-3315FEE01DD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809986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05B9A6E9-31B2-D520-EEB5-5664E1329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16D7FC83-820F-F606-D65E-FF963BFADD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67B08D3C-6329-A636-2927-8EF430FBA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EB3B2-8257-445A-960D-0E053C245CB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1156092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81F66C1F-D60E-B231-5E4B-FE41927A2E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366E7C00-57A4-04F5-67D8-EC73AFA66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F97D2862-0B6B-E3DA-D2B3-6A7BA8845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AA258-1ADE-459F-A24C-779F2907A5B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7489762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706AC094-2F59-984B-02A0-CEABAB330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503E6876-3D6A-504A-720F-208F83435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A74B2F24-9581-923B-6AF5-6C5E248F4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FB5BE-7C8F-4E56-8B73-175A73477A59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665544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2CB41962-9BC9-1541-5457-46595EED9C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4498D85C-1EDC-4508-9BB7-69C6DC662E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12D7F36-A078-D805-D14A-13EC3E220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F59DD-7F9F-4471-AC39-92A9C3E537C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813022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42031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A2E74244-EE1B-5594-FCA3-5458A0D54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9A79287D-CADC-F947-F7DC-CC2F240DD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E2D0DF7F-52C7-D94E-7BB0-776E47878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99CE55-C570-4518-AF58-7F547284B5FF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8451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>
            <a:extLst>
              <a:ext uri="{FF2B5EF4-FFF2-40B4-BE49-F238E27FC236}">
                <a16:creationId xmlns:a16="http://schemas.microsoft.com/office/drawing/2014/main" id="{3DAF8EF3-9379-BEFE-AA0F-378779EAAFF3}"/>
              </a:ext>
            </a:extLst>
          </p:cNvPr>
          <p:cNvGrpSpPr>
            <a:grpSpLocks/>
          </p:cNvGrpSpPr>
          <p:nvPr/>
        </p:nvGrpSpPr>
        <p:grpSpPr bwMode="auto">
          <a:xfrm>
            <a:off x="5068277" y="1789114"/>
            <a:ext cx="7119815" cy="5056187"/>
            <a:chOff x="2394" y="1127"/>
            <a:chExt cx="3364" cy="3185"/>
          </a:xfrm>
        </p:grpSpPr>
        <p:sp>
          <p:nvSpPr>
            <p:cNvPr id="79875" name="Rectangle 3">
              <a:extLst>
                <a:ext uri="{FF2B5EF4-FFF2-40B4-BE49-F238E27FC236}">
                  <a16:creationId xmlns:a16="http://schemas.microsoft.com/office/drawing/2014/main" id="{10709A24-1F56-FC7B-248A-E6FC6F51C79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76" name="Oval 4">
              <a:extLst>
                <a:ext uri="{FF2B5EF4-FFF2-40B4-BE49-F238E27FC236}">
                  <a16:creationId xmlns:a16="http://schemas.microsoft.com/office/drawing/2014/main" id="{28C15238-EA82-53BD-4AC3-F0F73685701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2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77" name="Rectangle 5">
              <a:extLst>
                <a:ext uri="{FF2B5EF4-FFF2-40B4-BE49-F238E27FC236}">
                  <a16:creationId xmlns:a16="http://schemas.microsoft.com/office/drawing/2014/main" id="{A2363ED3-2CD4-2877-2261-67986DCEEBE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78" name="Freeform 6">
              <a:extLst>
                <a:ext uri="{FF2B5EF4-FFF2-40B4-BE49-F238E27FC236}">
                  <a16:creationId xmlns:a16="http://schemas.microsoft.com/office/drawing/2014/main" id="{1D7A9898-B7E8-6E1C-FD3D-0F7D8581264A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79" name="Rectangle 7">
              <a:extLst>
                <a:ext uri="{FF2B5EF4-FFF2-40B4-BE49-F238E27FC236}">
                  <a16:creationId xmlns:a16="http://schemas.microsoft.com/office/drawing/2014/main" id="{E63CFAF3-F552-CDD4-FA87-31371B5E92E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80" name="Rectangle 8">
              <a:extLst>
                <a:ext uri="{FF2B5EF4-FFF2-40B4-BE49-F238E27FC236}">
                  <a16:creationId xmlns:a16="http://schemas.microsoft.com/office/drawing/2014/main" id="{B570CCF5-0561-1912-23B9-00A70AC5C829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81" name="Rectangle 9">
              <a:extLst>
                <a:ext uri="{FF2B5EF4-FFF2-40B4-BE49-F238E27FC236}">
                  <a16:creationId xmlns:a16="http://schemas.microsoft.com/office/drawing/2014/main" id="{2ECE1C77-F3B9-F26D-9E53-293F88E6194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82" name="Rectangle 10">
              <a:extLst>
                <a:ext uri="{FF2B5EF4-FFF2-40B4-BE49-F238E27FC236}">
                  <a16:creationId xmlns:a16="http://schemas.microsoft.com/office/drawing/2014/main" id="{32DD7CD1-DD26-8D09-CB00-7D0C780CAF1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83" name="Rectangle 11">
              <a:extLst>
                <a:ext uri="{FF2B5EF4-FFF2-40B4-BE49-F238E27FC236}">
                  <a16:creationId xmlns:a16="http://schemas.microsoft.com/office/drawing/2014/main" id="{DB9602B4-B825-E94D-0B0C-775075885AC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84" name="Freeform 12">
              <a:extLst>
                <a:ext uri="{FF2B5EF4-FFF2-40B4-BE49-F238E27FC236}">
                  <a16:creationId xmlns:a16="http://schemas.microsoft.com/office/drawing/2014/main" id="{9B91D0B8-76C0-FD2A-F31B-BB26A92453F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85" name="Freeform 13">
              <a:extLst>
                <a:ext uri="{FF2B5EF4-FFF2-40B4-BE49-F238E27FC236}">
                  <a16:creationId xmlns:a16="http://schemas.microsoft.com/office/drawing/2014/main" id="{4A9276C6-3230-6372-66B0-561CC3C79CF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86" name="Freeform 14">
              <a:extLst>
                <a:ext uri="{FF2B5EF4-FFF2-40B4-BE49-F238E27FC236}">
                  <a16:creationId xmlns:a16="http://schemas.microsoft.com/office/drawing/2014/main" id="{BAA48EB4-10DB-96D9-EDA9-D7172ED380E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87" name="Freeform 15">
              <a:extLst>
                <a:ext uri="{FF2B5EF4-FFF2-40B4-BE49-F238E27FC236}">
                  <a16:creationId xmlns:a16="http://schemas.microsoft.com/office/drawing/2014/main" id="{6A0C3300-3265-E54B-C0D3-FF573B20FB8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88" name="Freeform 16">
              <a:extLst>
                <a:ext uri="{FF2B5EF4-FFF2-40B4-BE49-F238E27FC236}">
                  <a16:creationId xmlns:a16="http://schemas.microsoft.com/office/drawing/2014/main" id="{B06C5F1C-6610-AEC9-B7D0-D76AEECB5EE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89" name="Freeform 17">
              <a:extLst>
                <a:ext uri="{FF2B5EF4-FFF2-40B4-BE49-F238E27FC236}">
                  <a16:creationId xmlns:a16="http://schemas.microsoft.com/office/drawing/2014/main" id="{1C80C633-9588-67E9-901F-C280B9F224C9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90" name="Freeform 18">
              <a:extLst>
                <a:ext uri="{FF2B5EF4-FFF2-40B4-BE49-F238E27FC236}">
                  <a16:creationId xmlns:a16="http://schemas.microsoft.com/office/drawing/2014/main" id="{6F325838-4E68-9663-CBA1-407ACA918525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91" name="Freeform 19">
              <a:extLst>
                <a:ext uri="{FF2B5EF4-FFF2-40B4-BE49-F238E27FC236}">
                  <a16:creationId xmlns:a16="http://schemas.microsoft.com/office/drawing/2014/main" id="{FB48FB47-C618-3751-3581-83ADA2435F1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92" name="Freeform 20">
              <a:extLst>
                <a:ext uri="{FF2B5EF4-FFF2-40B4-BE49-F238E27FC236}">
                  <a16:creationId xmlns:a16="http://schemas.microsoft.com/office/drawing/2014/main" id="{38300CE5-0237-9A1D-2CC7-B5AD6B4B369D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93" name="Freeform 21">
              <a:extLst>
                <a:ext uri="{FF2B5EF4-FFF2-40B4-BE49-F238E27FC236}">
                  <a16:creationId xmlns:a16="http://schemas.microsoft.com/office/drawing/2014/main" id="{FE6C8953-CE17-9786-6CCC-90FE79CFBB4E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94" name="Freeform 22">
              <a:extLst>
                <a:ext uri="{FF2B5EF4-FFF2-40B4-BE49-F238E27FC236}">
                  <a16:creationId xmlns:a16="http://schemas.microsoft.com/office/drawing/2014/main" id="{AD7D9B0C-F103-B312-50BB-A2504AB498DE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95" name="Freeform 23">
              <a:extLst>
                <a:ext uri="{FF2B5EF4-FFF2-40B4-BE49-F238E27FC236}">
                  <a16:creationId xmlns:a16="http://schemas.microsoft.com/office/drawing/2014/main" id="{6185F2C3-3321-9274-02A6-FECC81C2E91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96" name="Freeform 24">
              <a:extLst>
                <a:ext uri="{FF2B5EF4-FFF2-40B4-BE49-F238E27FC236}">
                  <a16:creationId xmlns:a16="http://schemas.microsoft.com/office/drawing/2014/main" id="{E166DDFA-01E8-F224-81B4-8264821EB4E1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97" name="Freeform 25">
              <a:extLst>
                <a:ext uri="{FF2B5EF4-FFF2-40B4-BE49-F238E27FC236}">
                  <a16:creationId xmlns:a16="http://schemas.microsoft.com/office/drawing/2014/main" id="{02C8584C-BF64-A010-A4D6-D42EF3B4D367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98" name="Freeform 26">
              <a:extLst>
                <a:ext uri="{FF2B5EF4-FFF2-40B4-BE49-F238E27FC236}">
                  <a16:creationId xmlns:a16="http://schemas.microsoft.com/office/drawing/2014/main" id="{E41113EE-9196-59BA-3FCA-E11E6CD180BD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899" name="Oval 27">
              <a:extLst>
                <a:ext uri="{FF2B5EF4-FFF2-40B4-BE49-F238E27FC236}">
                  <a16:creationId xmlns:a16="http://schemas.microsoft.com/office/drawing/2014/main" id="{85F6FE14-C579-BE30-D3BF-60A6FF64CFB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900" name="Oval 28">
              <a:extLst>
                <a:ext uri="{FF2B5EF4-FFF2-40B4-BE49-F238E27FC236}">
                  <a16:creationId xmlns:a16="http://schemas.microsoft.com/office/drawing/2014/main" id="{CE240A76-86EE-BC65-7236-F7B6A02A5FC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901" name="Oval 29">
              <a:extLst>
                <a:ext uri="{FF2B5EF4-FFF2-40B4-BE49-F238E27FC236}">
                  <a16:creationId xmlns:a16="http://schemas.microsoft.com/office/drawing/2014/main" id="{718A41EA-DDF5-911E-E411-2D0985B7376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902" name="Freeform 30">
              <a:extLst>
                <a:ext uri="{FF2B5EF4-FFF2-40B4-BE49-F238E27FC236}">
                  <a16:creationId xmlns:a16="http://schemas.microsoft.com/office/drawing/2014/main" id="{B35FE6A8-F5D3-E8E3-A832-37173D437CB5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903" name="Freeform 31">
              <a:extLst>
                <a:ext uri="{FF2B5EF4-FFF2-40B4-BE49-F238E27FC236}">
                  <a16:creationId xmlns:a16="http://schemas.microsoft.com/office/drawing/2014/main" id="{F26B4BEC-F916-63FC-6905-3782B119F36C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904" name="Rectangle 32">
              <a:extLst>
                <a:ext uri="{FF2B5EF4-FFF2-40B4-BE49-F238E27FC236}">
                  <a16:creationId xmlns:a16="http://schemas.microsoft.com/office/drawing/2014/main" id="{4E95E429-0E98-C89C-3BCF-F3FE2C74AEB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4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905" name="Rectangle 33">
              <a:extLst>
                <a:ext uri="{FF2B5EF4-FFF2-40B4-BE49-F238E27FC236}">
                  <a16:creationId xmlns:a16="http://schemas.microsoft.com/office/drawing/2014/main" id="{2F49831F-8BEA-5A6A-41FC-A48692FCC3F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906" name="AutoShape 34">
              <a:extLst>
                <a:ext uri="{FF2B5EF4-FFF2-40B4-BE49-F238E27FC236}">
                  <a16:creationId xmlns:a16="http://schemas.microsoft.com/office/drawing/2014/main" id="{A303A776-FF4C-905F-548E-B51A61C8827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907" name="Freeform 35">
              <a:extLst>
                <a:ext uri="{FF2B5EF4-FFF2-40B4-BE49-F238E27FC236}">
                  <a16:creationId xmlns:a16="http://schemas.microsoft.com/office/drawing/2014/main" id="{BF0C999E-0A46-3ACE-ECA8-58BA0C831D8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  <p:sp>
          <p:nvSpPr>
            <p:cNvPr id="79908" name="Freeform 36">
              <a:extLst>
                <a:ext uri="{FF2B5EF4-FFF2-40B4-BE49-F238E27FC236}">
                  <a16:creationId xmlns:a16="http://schemas.microsoft.com/office/drawing/2014/main" id="{48062547-A98E-E62D-F88A-5715577ABF5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sz="2400" dirty="0"/>
            </a:p>
          </p:txBody>
        </p:sp>
      </p:grp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D16F98BF-195F-0FEE-897F-7056ECEBA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9910" name="Rectangle 38">
            <a:extLst>
              <a:ext uri="{FF2B5EF4-FFF2-40B4-BE49-F238E27FC236}">
                <a16:creationId xmlns:a16="http://schemas.microsoft.com/office/drawing/2014/main" id="{0A1A296A-BD45-D1DD-D0C0-F72E79C1D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911" name="Rectangle 39">
            <a:extLst>
              <a:ext uri="{FF2B5EF4-FFF2-40B4-BE49-F238E27FC236}">
                <a16:creationId xmlns:a16="http://schemas.microsoft.com/office/drawing/2014/main" id="{CB47DD89-BFB0-0ACC-4B66-3BDD965547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78563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912" name="Rectangle 40">
            <a:extLst>
              <a:ext uri="{FF2B5EF4-FFF2-40B4-BE49-F238E27FC236}">
                <a16:creationId xmlns:a16="http://schemas.microsoft.com/office/drawing/2014/main" id="{3BAE527D-9967-43A4-FA8F-45598E19C1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78563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913" name="Rectangle 41">
            <a:extLst>
              <a:ext uri="{FF2B5EF4-FFF2-40B4-BE49-F238E27FC236}">
                <a16:creationId xmlns:a16="http://schemas.microsoft.com/office/drawing/2014/main" id="{22BEED97-1EF7-F82A-AAC7-0EE9445ACE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78563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235C00-3598-4774-B7FC-F88829631C7E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402627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4FADD8E-5A48-37FB-0389-3D8152A00481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71683" name="Rectangle 3">
              <a:extLst>
                <a:ext uri="{FF2B5EF4-FFF2-40B4-BE49-F238E27FC236}">
                  <a16:creationId xmlns:a16="http://schemas.microsoft.com/office/drawing/2014/main" id="{89D217A5-E1A3-771E-41C2-85AEA9A432E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1684" name="Freeform 4">
              <a:extLst>
                <a:ext uri="{FF2B5EF4-FFF2-40B4-BE49-F238E27FC236}">
                  <a16:creationId xmlns:a16="http://schemas.microsoft.com/office/drawing/2014/main" id="{B73BEB3E-BA4A-9239-CA8C-FD06DD620C3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1685" name="Freeform 5">
              <a:extLst>
                <a:ext uri="{FF2B5EF4-FFF2-40B4-BE49-F238E27FC236}">
                  <a16:creationId xmlns:a16="http://schemas.microsoft.com/office/drawing/2014/main" id="{62924DC1-ED20-5022-65E1-EE43E55D6F1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1686" name="Freeform 6">
              <a:extLst>
                <a:ext uri="{FF2B5EF4-FFF2-40B4-BE49-F238E27FC236}">
                  <a16:creationId xmlns:a16="http://schemas.microsoft.com/office/drawing/2014/main" id="{C7FDAD81-2D7A-6180-B285-8C64EA35108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1687" name="Freeform 7">
              <a:extLst>
                <a:ext uri="{FF2B5EF4-FFF2-40B4-BE49-F238E27FC236}">
                  <a16:creationId xmlns:a16="http://schemas.microsoft.com/office/drawing/2014/main" id="{F8A231DE-2E52-9C55-6FFD-5C346F079BC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1688" name="Freeform 8">
              <a:extLst>
                <a:ext uri="{FF2B5EF4-FFF2-40B4-BE49-F238E27FC236}">
                  <a16:creationId xmlns:a16="http://schemas.microsoft.com/office/drawing/2014/main" id="{C257BD83-9D51-0036-8E98-D49196005FB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1689" name="Freeform 9">
              <a:extLst>
                <a:ext uri="{FF2B5EF4-FFF2-40B4-BE49-F238E27FC236}">
                  <a16:creationId xmlns:a16="http://schemas.microsoft.com/office/drawing/2014/main" id="{B3427154-3FFE-FFA6-28CB-EC0F3A1495B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1690" name="Freeform 10">
              <a:extLst>
                <a:ext uri="{FF2B5EF4-FFF2-40B4-BE49-F238E27FC236}">
                  <a16:creationId xmlns:a16="http://schemas.microsoft.com/office/drawing/2014/main" id="{425AEE3D-2345-980D-54F2-EE37BC9C05B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1691" name="Freeform 11">
              <a:extLst>
                <a:ext uri="{FF2B5EF4-FFF2-40B4-BE49-F238E27FC236}">
                  <a16:creationId xmlns:a16="http://schemas.microsoft.com/office/drawing/2014/main" id="{1D656924-3F12-2056-2BC3-03DD262C421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1692" name="Freeform 12">
              <a:extLst>
                <a:ext uri="{FF2B5EF4-FFF2-40B4-BE49-F238E27FC236}">
                  <a16:creationId xmlns:a16="http://schemas.microsoft.com/office/drawing/2014/main" id="{D01ADC85-FB36-44F4-0709-69696F30AFA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1693" name="Freeform 13">
              <a:extLst>
                <a:ext uri="{FF2B5EF4-FFF2-40B4-BE49-F238E27FC236}">
                  <a16:creationId xmlns:a16="http://schemas.microsoft.com/office/drawing/2014/main" id="{6A932CB9-6A48-02B1-7AF5-88E8554A2EB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1694" name="Freeform 14">
              <a:extLst>
                <a:ext uri="{FF2B5EF4-FFF2-40B4-BE49-F238E27FC236}">
                  <a16:creationId xmlns:a16="http://schemas.microsoft.com/office/drawing/2014/main" id="{E13AC2F7-2141-63AB-7D5D-BAAB10A405B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1695" name="Freeform 15">
              <a:extLst>
                <a:ext uri="{FF2B5EF4-FFF2-40B4-BE49-F238E27FC236}">
                  <a16:creationId xmlns:a16="http://schemas.microsoft.com/office/drawing/2014/main" id="{B3DD41DA-DB30-73B6-4DE9-84BAE2B1AA9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1696" name="Freeform 16">
              <a:extLst>
                <a:ext uri="{FF2B5EF4-FFF2-40B4-BE49-F238E27FC236}">
                  <a16:creationId xmlns:a16="http://schemas.microsoft.com/office/drawing/2014/main" id="{9CC6A586-EEE4-1585-E19C-6DF8C2A982B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1697" name="Freeform 17">
              <a:extLst>
                <a:ext uri="{FF2B5EF4-FFF2-40B4-BE49-F238E27FC236}">
                  <a16:creationId xmlns:a16="http://schemas.microsoft.com/office/drawing/2014/main" id="{3B124494-9D49-057B-0655-663C7F0524C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</p:grpSp>
      <p:sp>
        <p:nvSpPr>
          <p:cNvPr id="71698" name="Rectangle 18">
            <a:extLst>
              <a:ext uri="{FF2B5EF4-FFF2-40B4-BE49-F238E27FC236}">
                <a16:creationId xmlns:a16="http://schemas.microsoft.com/office/drawing/2014/main" id="{73B74699-C00A-3011-535F-B8AD13E93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699" name="Rectangle 19">
            <a:extLst>
              <a:ext uri="{FF2B5EF4-FFF2-40B4-BE49-F238E27FC236}">
                <a16:creationId xmlns:a16="http://schemas.microsoft.com/office/drawing/2014/main" id="{2E06CA73-2124-8AF6-3F98-820A305B5C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00" name="Rectangle 20">
            <a:extLst>
              <a:ext uri="{FF2B5EF4-FFF2-40B4-BE49-F238E27FC236}">
                <a16:creationId xmlns:a16="http://schemas.microsoft.com/office/drawing/2014/main" id="{CA5D6972-CC2F-ECED-1EDD-52BB8E192F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01" name="Rectangle 21">
            <a:extLst>
              <a:ext uri="{FF2B5EF4-FFF2-40B4-BE49-F238E27FC236}">
                <a16:creationId xmlns:a16="http://schemas.microsoft.com/office/drawing/2014/main" id="{F585BED2-C88B-041E-E2FF-9A7322D073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7148EF-C696-4A1E-8989-5AB98EB29A0B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71702" name="Rectangle 22">
            <a:extLst>
              <a:ext uri="{FF2B5EF4-FFF2-40B4-BE49-F238E27FC236}">
                <a16:creationId xmlns:a16="http://schemas.microsoft.com/office/drawing/2014/main" id="{777CEF16-EDDF-0D0C-000D-8ACDD7A9A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7983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reeform 2">
            <a:extLst>
              <a:ext uri="{FF2B5EF4-FFF2-40B4-BE49-F238E27FC236}">
                <a16:creationId xmlns:a16="http://schemas.microsoft.com/office/drawing/2014/main" id="{61CBC8D1-6100-4604-90A6-C5D85D8B6A95}"/>
              </a:ext>
            </a:extLst>
          </p:cNvPr>
          <p:cNvSpPr>
            <a:spLocks/>
          </p:cNvSpPr>
          <p:nvPr/>
        </p:nvSpPr>
        <p:spPr bwMode="hidden">
          <a:xfrm>
            <a:off x="8837247" y="6429375"/>
            <a:ext cx="380999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AU" dirty="0"/>
          </a:p>
        </p:txBody>
      </p:sp>
      <p:grpSp>
        <p:nvGrpSpPr>
          <p:cNvPr id="13315" name="Group 3">
            <a:extLst>
              <a:ext uri="{FF2B5EF4-FFF2-40B4-BE49-F238E27FC236}">
                <a16:creationId xmlns:a16="http://schemas.microsoft.com/office/drawing/2014/main" id="{FB713AC4-649C-8DC6-96ED-B8E2DC1CCE1E}"/>
              </a:ext>
            </a:extLst>
          </p:cNvPr>
          <p:cNvGrpSpPr>
            <a:grpSpLocks/>
          </p:cNvGrpSpPr>
          <p:nvPr/>
        </p:nvGrpSpPr>
        <p:grpSpPr bwMode="auto">
          <a:xfrm>
            <a:off x="5863" y="4267200"/>
            <a:ext cx="12186138" cy="2590800"/>
            <a:chOff x="2" y="2688"/>
            <a:chExt cx="5758" cy="1632"/>
          </a:xfrm>
        </p:grpSpPr>
        <p:sp>
          <p:nvSpPr>
            <p:cNvPr id="74756" name="Freeform 4">
              <a:extLst>
                <a:ext uri="{FF2B5EF4-FFF2-40B4-BE49-F238E27FC236}">
                  <a16:creationId xmlns:a16="http://schemas.microsoft.com/office/drawing/2014/main" id="{58FA1777-1274-B048-28C1-20296BEABB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grpSp>
          <p:nvGrpSpPr>
            <p:cNvPr id="13322" name="Group 5">
              <a:extLst>
                <a:ext uri="{FF2B5EF4-FFF2-40B4-BE49-F238E27FC236}">
                  <a16:creationId xmlns:a16="http://schemas.microsoft.com/office/drawing/2014/main" id="{61C56D2F-5DEC-0268-D807-4A303D25FB2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4758" name="Oval 6">
                <a:extLst>
                  <a:ext uri="{FF2B5EF4-FFF2-40B4-BE49-F238E27FC236}">
                    <a16:creationId xmlns:a16="http://schemas.microsoft.com/office/drawing/2014/main" id="{38D52A83-C0A0-2B4E-8721-A851415E014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5" y="3810"/>
                <a:ext cx="535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59" name="Oval 7">
                <a:extLst>
                  <a:ext uri="{FF2B5EF4-FFF2-40B4-BE49-F238E27FC236}">
                    <a16:creationId xmlns:a16="http://schemas.microsoft.com/office/drawing/2014/main" id="{6E8B5689-43C5-2035-E744-E4996682EF2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1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60" name="Oval 8">
                <a:extLst>
                  <a:ext uri="{FF2B5EF4-FFF2-40B4-BE49-F238E27FC236}">
                    <a16:creationId xmlns:a16="http://schemas.microsoft.com/office/drawing/2014/main" id="{4D307997-6EA2-8020-F2BE-1CBF9EDF992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61" name="Oval 9">
                <a:extLst>
                  <a:ext uri="{FF2B5EF4-FFF2-40B4-BE49-F238E27FC236}">
                    <a16:creationId xmlns:a16="http://schemas.microsoft.com/office/drawing/2014/main" id="{771B720E-DD36-9488-4F7F-5A5EA17F1A2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58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62" name="Oval 10">
                <a:extLst>
                  <a:ext uri="{FF2B5EF4-FFF2-40B4-BE49-F238E27FC236}">
                    <a16:creationId xmlns:a16="http://schemas.microsoft.com/office/drawing/2014/main" id="{23C5398D-4DF1-87ED-3496-202627CB09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4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63" name="Freeform 11">
                <a:extLst>
                  <a:ext uri="{FF2B5EF4-FFF2-40B4-BE49-F238E27FC236}">
                    <a16:creationId xmlns:a16="http://schemas.microsoft.com/office/drawing/2014/main" id="{9D5B3233-9349-9A1A-1B4B-4F3F9334DC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64" name="Freeform 12">
                <a:extLst>
                  <a:ext uri="{FF2B5EF4-FFF2-40B4-BE49-F238E27FC236}">
                    <a16:creationId xmlns:a16="http://schemas.microsoft.com/office/drawing/2014/main" id="{7A142675-0621-1A95-F66E-E784F32D3C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65" name="Freeform 13">
                <a:extLst>
                  <a:ext uri="{FF2B5EF4-FFF2-40B4-BE49-F238E27FC236}">
                    <a16:creationId xmlns:a16="http://schemas.microsoft.com/office/drawing/2014/main" id="{CED722F0-24C3-4F3F-4B1D-B6B224798D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66" name="Freeform 14">
                <a:extLst>
                  <a:ext uri="{FF2B5EF4-FFF2-40B4-BE49-F238E27FC236}">
                    <a16:creationId xmlns:a16="http://schemas.microsoft.com/office/drawing/2014/main" id="{7E26EF4B-C12C-9BD1-4D38-14F865B1AB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67" name="Freeform 15">
                <a:extLst>
                  <a:ext uri="{FF2B5EF4-FFF2-40B4-BE49-F238E27FC236}">
                    <a16:creationId xmlns:a16="http://schemas.microsoft.com/office/drawing/2014/main" id="{79EFB8CF-1C74-23CC-ED9A-4C0BE00D65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68" name="Oval 16">
                <a:extLst>
                  <a:ext uri="{FF2B5EF4-FFF2-40B4-BE49-F238E27FC236}">
                    <a16:creationId xmlns:a16="http://schemas.microsoft.com/office/drawing/2014/main" id="{31C31D56-77F2-A1EC-1DCC-7A5A9121D9F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</p:grpSp>
        <p:grpSp>
          <p:nvGrpSpPr>
            <p:cNvPr id="13323" name="Group 17">
              <a:extLst>
                <a:ext uri="{FF2B5EF4-FFF2-40B4-BE49-F238E27FC236}">
                  <a16:creationId xmlns:a16="http://schemas.microsoft.com/office/drawing/2014/main" id="{152F2018-97BD-E953-6DE2-C9AC5554B34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4770" name="Oval 18">
                <a:extLst>
                  <a:ext uri="{FF2B5EF4-FFF2-40B4-BE49-F238E27FC236}">
                    <a16:creationId xmlns:a16="http://schemas.microsoft.com/office/drawing/2014/main" id="{F90DE6C1-DBC3-7C8A-F673-ACE5E2DD6B3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71" name="Oval 19">
                <a:extLst>
                  <a:ext uri="{FF2B5EF4-FFF2-40B4-BE49-F238E27FC236}">
                    <a16:creationId xmlns:a16="http://schemas.microsoft.com/office/drawing/2014/main" id="{5B0D2BF1-1084-4349-5056-3DAC2E7A4EC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6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72" name="Oval 20">
                <a:extLst>
                  <a:ext uri="{FF2B5EF4-FFF2-40B4-BE49-F238E27FC236}">
                    <a16:creationId xmlns:a16="http://schemas.microsoft.com/office/drawing/2014/main" id="{3476DE72-283D-8210-30E7-0E25875639E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73" name="Oval 21">
                <a:extLst>
                  <a:ext uri="{FF2B5EF4-FFF2-40B4-BE49-F238E27FC236}">
                    <a16:creationId xmlns:a16="http://schemas.microsoft.com/office/drawing/2014/main" id="{7E16FCF3-505E-B857-0677-E2DEEC6E2FF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74" name="Oval 22">
                <a:extLst>
                  <a:ext uri="{FF2B5EF4-FFF2-40B4-BE49-F238E27FC236}">
                    <a16:creationId xmlns:a16="http://schemas.microsoft.com/office/drawing/2014/main" id="{EF032A5E-FE8E-C25C-CBFF-D2760DB903A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8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75" name="Oval 23">
                <a:extLst>
                  <a:ext uri="{FF2B5EF4-FFF2-40B4-BE49-F238E27FC236}">
                    <a16:creationId xmlns:a16="http://schemas.microsoft.com/office/drawing/2014/main" id="{FEAA511F-65A9-86D8-E820-A44A6BB185F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76" name="Oval 24">
                <a:extLst>
                  <a:ext uri="{FF2B5EF4-FFF2-40B4-BE49-F238E27FC236}">
                    <a16:creationId xmlns:a16="http://schemas.microsoft.com/office/drawing/2014/main" id="{90AE0D29-5181-13B4-1136-C28E42942EB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77" name="Oval 25">
                <a:extLst>
                  <a:ext uri="{FF2B5EF4-FFF2-40B4-BE49-F238E27FC236}">
                    <a16:creationId xmlns:a16="http://schemas.microsoft.com/office/drawing/2014/main" id="{301CB65B-BACA-69B0-49A1-C4AE48824EB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4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78" name="Freeform 26">
                <a:extLst>
                  <a:ext uri="{FF2B5EF4-FFF2-40B4-BE49-F238E27FC236}">
                    <a16:creationId xmlns:a16="http://schemas.microsoft.com/office/drawing/2014/main" id="{236C819B-87CA-751B-4213-355C6E0E56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79" name="Freeform 27">
                <a:extLst>
                  <a:ext uri="{FF2B5EF4-FFF2-40B4-BE49-F238E27FC236}">
                    <a16:creationId xmlns:a16="http://schemas.microsoft.com/office/drawing/2014/main" id="{407E2DE9-F934-ADAF-E02F-343F8723CC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80" name="Freeform 28">
                <a:extLst>
                  <a:ext uri="{FF2B5EF4-FFF2-40B4-BE49-F238E27FC236}">
                    <a16:creationId xmlns:a16="http://schemas.microsoft.com/office/drawing/2014/main" id="{C55D5132-55AE-CD34-1C77-2228E812C0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81" name="Freeform 29">
                <a:extLst>
                  <a:ext uri="{FF2B5EF4-FFF2-40B4-BE49-F238E27FC236}">
                    <a16:creationId xmlns:a16="http://schemas.microsoft.com/office/drawing/2014/main" id="{38CD81BB-E7FD-5C95-C685-C830D3682B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9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82" name="Freeform 30">
                <a:extLst>
                  <a:ext uri="{FF2B5EF4-FFF2-40B4-BE49-F238E27FC236}">
                    <a16:creationId xmlns:a16="http://schemas.microsoft.com/office/drawing/2014/main" id="{DCF3BFED-6270-A1F9-A3B0-549C1A47A0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83" name="Freeform 31">
                <a:extLst>
                  <a:ext uri="{FF2B5EF4-FFF2-40B4-BE49-F238E27FC236}">
                    <a16:creationId xmlns:a16="http://schemas.microsoft.com/office/drawing/2014/main" id="{569A37A5-2BA0-E3BE-F2A8-FDB4249B81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71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84" name="Freeform 32">
                <a:extLst>
                  <a:ext uri="{FF2B5EF4-FFF2-40B4-BE49-F238E27FC236}">
                    <a16:creationId xmlns:a16="http://schemas.microsoft.com/office/drawing/2014/main" id="{0A13810D-2E04-86DA-FDDB-11B7525D28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3" y="3751"/>
                <a:ext cx="355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85" name="Freeform 33">
                <a:extLst>
                  <a:ext uri="{FF2B5EF4-FFF2-40B4-BE49-F238E27FC236}">
                    <a16:creationId xmlns:a16="http://schemas.microsoft.com/office/drawing/2014/main" id="{8D65426F-3A57-E75D-98D3-D101B69086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86" name="Freeform 34">
                <a:extLst>
                  <a:ext uri="{FF2B5EF4-FFF2-40B4-BE49-F238E27FC236}">
                    <a16:creationId xmlns:a16="http://schemas.microsoft.com/office/drawing/2014/main" id="{5F846141-B223-27A9-BB01-96E72F47E9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87" name="Freeform 35">
                <a:extLst>
                  <a:ext uri="{FF2B5EF4-FFF2-40B4-BE49-F238E27FC236}">
                    <a16:creationId xmlns:a16="http://schemas.microsoft.com/office/drawing/2014/main" id="{7CD5C07B-E372-CD54-589D-D074FF4804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</p:grpSp>
        <p:grpSp>
          <p:nvGrpSpPr>
            <p:cNvPr id="13324" name="Group 36">
              <a:extLst>
                <a:ext uri="{FF2B5EF4-FFF2-40B4-BE49-F238E27FC236}">
                  <a16:creationId xmlns:a16="http://schemas.microsoft.com/office/drawing/2014/main" id="{5EFAF767-6B95-9D65-B358-5F559C59A63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4789" name="Freeform 37">
                <a:extLst>
                  <a:ext uri="{FF2B5EF4-FFF2-40B4-BE49-F238E27FC236}">
                    <a16:creationId xmlns:a16="http://schemas.microsoft.com/office/drawing/2014/main" id="{93C2BFCC-DB68-10FD-9070-86064263BC37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90" name="Freeform 38">
                <a:extLst>
                  <a:ext uri="{FF2B5EF4-FFF2-40B4-BE49-F238E27FC236}">
                    <a16:creationId xmlns:a16="http://schemas.microsoft.com/office/drawing/2014/main" id="{0B65C646-974B-75F2-ED68-A3A4AB6D15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7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91" name="Freeform 39">
                <a:extLst>
                  <a:ext uri="{FF2B5EF4-FFF2-40B4-BE49-F238E27FC236}">
                    <a16:creationId xmlns:a16="http://schemas.microsoft.com/office/drawing/2014/main" id="{E2AF0D7C-0034-9034-F9B8-94A51E8EBE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7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92" name="Freeform 40">
                <a:extLst>
                  <a:ext uri="{FF2B5EF4-FFF2-40B4-BE49-F238E27FC236}">
                    <a16:creationId xmlns:a16="http://schemas.microsoft.com/office/drawing/2014/main" id="{6DFADA12-97E7-DBF5-3FFF-398BC5F453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9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93" name="Freeform 41">
                <a:extLst>
                  <a:ext uri="{FF2B5EF4-FFF2-40B4-BE49-F238E27FC236}">
                    <a16:creationId xmlns:a16="http://schemas.microsoft.com/office/drawing/2014/main" id="{1BC21ACE-8448-B794-8977-C80B681D48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94" name="Freeform 42">
                <a:extLst>
                  <a:ext uri="{FF2B5EF4-FFF2-40B4-BE49-F238E27FC236}">
                    <a16:creationId xmlns:a16="http://schemas.microsoft.com/office/drawing/2014/main" id="{255D300E-F810-7ED1-104D-3E2B2F0D189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95" name="Freeform 43">
                <a:extLst>
                  <a:ext uri="{FF2B5EF4-FFF2-40B4-BE49-F238E27FC236}">
                    <a16:creationId xmlns:a16="http://schemas.microsoft.com/office/drawing/2014/main" id="{00EB6BF2-BFC9-9E33-AB54-FFBBCECFB4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96" name="Freeform 44">
                <a:extLst>
                  <a:ext uri="{FF2B5EF4-FFF2-40B4-BE49-F238E27FC236}">
                    <a16:creationId xmlns:a16="http://schemas.microsoft.com/office/drawing/2014/main" id="{4F2890D3-40FD-C06C-B6BF-B927A8E940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5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97" name="Freeform 45">
                <a:extLst>
                  <a:ext uri="{FF2B5EF4-FFF2-40B4-BE49-F238E27FC236}">
                    <a16:creationId xmlns:a16="http://schemas.microsoft.com/office/drawing/2014/main" id="{3C83DFDB-2C22-0AB5-4D43-0CE5E59C62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8" y="3510"/>
                <a:ext cx="920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98" name="Freeform 46">
                <a:extLst>
                  <a:ext uri="{FF2B5EF4-FFF2-40B4-BE49-F238E27FC236}">
                    <a16:creationId xmlns:a16="http://schemas.microsoft.com/office/drawing/2014/main" id="{0BA17783-2165-F990-366B-9EABED9D3E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7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799" name="Freeform 47">
                <a:extLst>
                  <a:ext uri="{FF2B5EF4-FFF2-40B4-BE49-F238E27FC236}">
                    <a16:creationId xmlns:a16="http://schemas.microsoft.com/office/drawing/2014/main" id="{E5B552F4-CEA1-83E1-9FCB-7AE05D1E6C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800" name="Oval 48">
                <a:extLst>
                  <a:ext uri="{FF2B5EF4-FFF2-40B4-BE49-F238E27FC236}">
                    <a16:creationId xmlns:a16="http://schemas.microsoft.com/office/drawing/2014/main" id="{F0581B7A-18F5-5048-E012-3EC12F41E7E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801" name="Oval 49">
                <a:extLst>
                  <a:ext uri="{FF2B5EF4-FFF2-40B4-BE49-F238E27FC236}">
                    <a16:creationId xmlns:a16="http://schemas.microsoft.com/office/drawing/2014/main" id="{8F93C425-D6AE-735E-48CD-9C7DE2ECF1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802" name="Oval 50">
                <a:extLst>
                  <a:ext uri="{FF2B5EF4-FFF2-40B4-BE49-F238E27FC236}">
                    <a16:creationId xmlns:a16="http://schemas.microsoft.com/office/drawing/2014/main" id="{7AE289A7-782E-D60F-89E2-32FDA9C1C61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91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803" name="Oval 51">
                <a:extLst>
                  <a:ext uri="{FF2B5EF4-FFF2-40B4-BE49-F238E27FC236}">
                    <a16:creationId xmlns:a16="http://schemas.microsoft.com/office/drawing/2014/main" id="{D5F8C39E-6C4E-24F4-78CC-960EE14D724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804" name="Oval 52">
                <a:extLst>
                  <a:ext uri="{FF2B5EF4-FFF2-40B4-BE49-F238E27FC236}">
                    <a16:creationId xmlns:a16="http://schemas.microsoft.com/office/drawing/2014/main" id="{A7055F13-42C5-0D1D-7382-3770BFEE5C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805" name="Oval 53">
                <a:extLst>
                  <a:ext uri="{FF2B5EF4-FFF2-40B4-BE49-F238E27FC236}">
                    <a16:creationId xmlns:a16="http://schemas.microsoft.com/office/drawing/2014/main" id="{5499921F-43FD-B220-A1A4-9C2D336FF7C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</p:grpSp>
        <p:grpSp>
          <p:nvGrpSpPr>
            <p:cNvPr id="13325" name="Group 54">
              <a:extLst>
                <a:ext uri="{FF2B5EF4-FFF2-40B4-BE49-F238E27FC236}">
                  <a16:creationId xmlns:a16="http://schemas.microsoft.com/office/drawing/2014/main" id="{71273A26-AC6C-22DA-CCA4-1E27DFC1353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4807" name="Freeform 55">
                <a:extLst>
                  <a:ext uri="{FF2B5EF4-FFF2-40B4-BE49-F238E27FC236}">
                    <a16:creationId xmlns:a16="http://schemas.microsoft.com/office/drawing/2014/main" id="{31E98EF5-63A5-7284-D0D1-2CB6888E56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808" name="Freeform 56">
                <a:extLst>
                  <a:ext uri="{FF2B5EF4-FFF2-40B4-BE49-F238E27FC236}">
                    <a16:creationId xmlns:a16="http://schemas.microsoft.com/office/drawing/2014/main" id="{B81B9D10-B430-0251-B415-1933119D23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809" name="Freeform 57">
                <a:extLst>
                  <a:ext uri="{FF2B5EF4-FFF2-40B4-BE49-F238E27FC236}">
                    <a16:creationId xmlns:a16="http://schemas.microsoft.com/office/drawing/2014/main" id="{3690051F-A74D-102F-E3DE-F569A9A5D9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810" name="Freeform 58">
                <a:extLst>
                  <a:ext uri="{FF2B5EF4-FFF2-40B4-BE49-F238E27FC236}">
                    <a16:creationId xmlns:a16="http://schemas.microsoft.com/office/drawing/2014/main" id="{B7A108FC-AB3F-C173-4F2A-AD75F46442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811" name="Freeform 59">
                <a:extLst>
                  <a:ext uri="{FF2B5EF4-FFF2-40B4-BE49-F238E27FC236}">
                    <a16:creationId xmlns:a16="http://schemas.microsoft.com/office/drawing/2014/main" id="{EEBBD9EB-7B99-E9AD-67EE-60F10B8D31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812" name="Freeform 60">
                <a:extLst>
                  <a:ext uri="{FF2B5EF4-FFF2-40B4-BE49-F238E27FC236}">
                    <a16:creationId xmlns:a16="http://schemas.microsoft.com/office/drawing/2014/main" id="{841D755F-1055-F04C-B774-2E4015DA4B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4813" name="Freeform 61">
                <a:extLst>
                  <a:ext uri="{FF2B5EF4-FFF2-40B4-BE49-F238E27FC236}">
                    <a16:creationId xmlns:a16="http://schemas.microsoft.com/office/drawing/2014/main" id="{426BB332-5E66-AA6B-929E-5D813E775857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grpSp>
            <p:nvGrpSpPr>
              <p:cNvPr id="13333" name="Group 62">
                <a:extLst>
                  <a:ext uri="{FF2B5EF4-FFF2-40B4-BE49-F238E27FC236}">
                    <a16:creationId xmlns:a16="http://schemas.microsoft.com/office/drawing/2014/main" id="{F0F8EAF6-CEE4-9FD8-118E-13CC36C777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4815" name="Oval 63">
                  <a:extLst>
                    <a:ext uri="{FF2B5EF4-FFF2-40B4-BE49-F238E27FC236}">
                      <a16:creationId xmlns:a16="http://schemas.microsoft.com/office/drawing/2014/main" id="{75F7AC72-D6E3-00A3-732B-2115F1792F3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AU" dirty="0"/>
                </a:p>
              </p:txBody>
            </p:sp>
            <p:sp>
              <p:nvSpPr>
                <p:cNvPr id="74816" name="Oval 64">
                  <a:extLst>
                    <a:ext uri="{FF2B5EF4-FFF2-40B4-BE49-F238E27FC236}">
                      <a16:creationId xmlns:a16="http://schemas.microsoft.com/office/drawing/2014/main" id="{A541BBE2-475A-C733-E2C8-5DDD87C46A9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AU" dirty="0"/>
                </a:p>
              </p:txBody>
            </p:sp>
            <p:sp>
              <p:nvSpPr>
                <p:cNvPr id="74817" name="Oval 65">
                  <a:extLst>
                    <a:ext uri="{FF2B5EF4-FFF2-40B4-BE49-F238E27FC236}">
                      <a16:creationId xmlns:a16="http://schemas.microsoft.com/office/drawing/2014/main" id="{3E53C953-AB1D-192C-1883-B48BDCF4419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29" y="3109"/>
                  <a:ext cx="126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AU" dirty="0"/>
                </a:p>
              </p:txBody>
            </p:sp>
            <p:sp>
              <p:nvSpPr>
                <p:cNvPr id="74818" name="Oval 66">
                  <a:extLst>
                    <a:ext uri="{FF2B5EF4-FFF2-40B4-BE49-F238E27FC236}">
                      <a16:creationId xmlns:a16="http://schemas.microsoft.com/office/drawing/2014/main" id="{5F4852D1-E05A-E5D5-1CF3-BA44022201F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3" y="3125"/>
                  <a:ext cx="78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AU" dirty="0"/>
                </a:p>
              </p:txBody>
            </p:sp>
          </p:grpSp>
        </p:grpSp>
      </p:grpSp>
      <p:sp>
        <p:nvSpPr>
          <p:cNvPr id="74819" name="Rectangle 67">
            <a:extLst>
              <a:ext uri="{FF2B5EF4-FFF2-40B4-BE49-F238E27FC236}">
                <a16:creationId xmlns:a16="http://schemas.microsoft.com/office/drawing/2014/main" id="{70A50AFC-0011-FF6E-D5F0-97078254A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820" name="Rectangle 68">
            <a:extLst>
              <a:ext uri="{FF2B5EF4-FFF2-40B4-BE49-F238E27FC236}">
                <a16:creationId xmlns:a16="http://schemas.microsoft.com/office/drawing/2014/main" id="{AFD7625A-FF7E-DD82-A505-9C65C326E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4821" name="Rectangle 69">
            <a:extLst>
              <a:ext uri="{FF2B5EF4-FFF2-40B4-BE49-F238E27FC236}">
                <a16:creationId xmlns:a16="http://schemas.microsoft.com/office/drawing/2014/main" id="{34F89792-8543-21ED-0193-2EEF2AEB9F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822" name="Rectangle 70">
            <a:extLst>
              <a:ext uri="{FF2B5EF4-FFF2-40B4-BE49-F238E27FC236}">
                <a16:creationId xmlns:a16="http://schemas.microsoft.com/office/drawing/2014/main" id="{9E5599F0-A4EF-4814-3330-3D6A953369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823" name="Rectangle 71">
            <a:extLst>
              <a:ext uri="{FF2B5EF4-FFF2-40B4-BE49-F238E27FC236}">
                <a16:creationId xmlns:a16="http://schemas.microsoft.com/office/drawing/2014/main" id="{8DFEF565-D545-436D-7060-54D3A666B2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0FBEB56-FDB4-4B07-B406-F28C475CB5F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67950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F3E27643-1BF7-95E5-7F30-F2B3AA5706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2D024CB4-43BF-04EB-DB6C-276165BEFA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6691407-3377-4CFC-AED9-4EF1A8EC2D4C}" type="slidenum">
              <a:rPr lang="en-US" altLang="fa-IR"/>
              <a:pPr/>
              <a:t>‹#›</a:t>
            </a:fld>
            <a:endParaRPr lang="en-US" altLang="fa-IR"/>
          </a:p>
        </p:txBody>
      </p:sp>
      <p:grpSp>
        <p:nvGrpSpPr>
          <p:cNvPr id="25604" name="Group 4">
            <a:extLst>
              <a:ext uri="{FF2B5EF4-FFF2-40B4-BE49-F238E27FC236}">
                <a16:creationId xmlns:a16="http://schemas.microsoft.com/office/drawing/2014/main" id="{D3AEEBAD-B091-BA9F-E73D-E323258AD4F4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8092" cy="6850063"/>
            <a:chOff x="0" y="0"/>
            <a:chExt cx="5758" cy="4315"/>
          </a:xfrm>
        </p:grpSpPr>
        <p:grpSp>
          <p:nvGrpSpPr>
            <p:cNvPr id="25608" name="Group 5">
              <a:extLst>
                <a:ext uri="{FF2B5EF4-FFF2-40B4-BE49-F238E27FC236}">
                  <a16:creationId xmlns:a16="http://schemas.microsoft.com/office/drawing/2014/main" id="{7D04CFCD-1081-1FA7-5CEA-D5771043A63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6806" name="Freeform 6">
                <a:extLst>
                  <a:ext uri="{FF2B5EF4-FFF2-40B4-BE49-F238E27FC236}">
                    <a16:creationId xmlns:a16="http://schemas.microsoft.com/office/drawing/2014/main" id="{CCA8B9DB-5F85-8B90-C46E-7C7BE656EB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6807" name="Freeform 7">
                <a:extLst>
                  <a:ext uri="{FF2B5EF4-FFF2-40B4-BE49-F238E27FC236}">
                    <a16:creationId xmlns:a16="http://schemas.microsoft.com/office/drawing/2014/main" id="{BE31F614-07A1-2A40-9DF0-7B31713615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6808" name="Freeform 8">
                <a:extLst>
                  <a:ext uri="{FF2B5EF4-FFF2-40B4-BE49-F238E27FC236}">
                    <a16:creationId xmlns:a16="http://schemas.microsoft.com/office/drawing/2014/main" id="{44FED51F-4C67-8F92-7E47-E266999863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6809" name="Freeform 9">
                <a:extLst>
                  <a:ext uri="{FF2B5EF4-FFF2-40B4-BE49-F238E27FC236}">
                    <a16:creationId xmlns:a16="http://schemas.microsoft.com/office/drawing/2014/main" id="{BBEC0D1A-5CA0-3612-AB3C-FE07426613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  <p:sp>
            <p:nvSpPr>
              <p:cNvPr id="76810" name="Freeform 10">
                <a:extLst>
                  <a:ext uri="{FF2B5EF4-FFF2-40B4-BE49-F238E27FC236}">
                    <a16:creationId xmlns:a16="http://schemas.microsoft.com/office/drawing/2014/main" id="{EBD394EE-2F48-3947-1A3A-AB158DDE24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AU" dirty="0"/>
              </a:p>
            </p:txBody>
          </p:sp>
        </p:grpSp>
        <p:sp>
          <p:nvSpPr>
            <p:cNvPr id="76811" name="Freeform 11">
              <a:extLst>
                <a:ext uri="{FF2B5EF4-FFF2-40B4-BE49-F238E27FC236}">
                  <a16:creationId xmlns:a16="http://schemas.microsoft.com/office/drawing/2014/main" id="{590736A2-D6B6-2071-3FCE-44E4A162AB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6812" name="Freeform 12">
              <a:extLst>
                <a:ext uri="{FF2B5EF4-FFF2-40B4-BE49-F238E27FC236}">
                  <a16:creationId xmlns:a16="http://schemas.microsoft.com/office/drawing/2014/main" id="{EC23B2C1-7B58-715B-13A0-694FB16A57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</p:grpSp>
      <p:sp>
        <p:nvSpPr>
          <p:cNvPr id="76813" name="Rectangle 13">
            <a:extLst>
              <a:ext uri="{FF2B5EF4-FFF2-40B4-BE49-F238E27FC236}">
                <a16:creationId xmlns:a16="http://schemas.microsoft.com/office/drawing/2014/main" id="{5C754348-822D-0302-B248-3F0DFB1CC03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14" name="Rectangle 14">
            <a:extLst>
              <a:ext uri="{FF2B5EF4-FFF2-40B4-BE49-F238E27FC236}">
                <a16:creationId xmlns:a16="http://schemas.microsoft.com/office/drawing/2014/main" id="{2FDB8067-8B73-E73B-42D2-B33E0C0C2D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15" name="Rectangle 15">
            <a:extLst>
              <a:ext uri="{FF2B5EF4-FFF2-40B4-BE49-F238E27FC236}">
                <a16:creationId xmlns:a16="http://schemas.microsoft.com/office/drawing/2014/main" id="{215D62EA-174C-1F9D-B08B-250D1052F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83078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>
            <a:extLst>
              <a:ext uri="{FF2B5EF4-FFF2-40B4-BE49-F238E27FC236}">
                <a16:creationId xmlns:a16="http://schemas.microsoft.com/office/drawing/2014/main" id="{0671AF98-29AD-B795-0641-0AAB7131C482}"/>
              </a:ext>
            </a:extLst>
          </p:cNvPr>
          <p:cNvGrpSpPr>
            <a:grpSpLocks/>
          </p:cNvGrpSpPr>
          <p:nvPr/>
        </p:nvGrpSpPr>
        <p:grpSpPr bwMode="auto">
          <a:xfrm>
            <a:off x="-662355" y="1308101"/>
            <a:ext cx="13905524" cy="5908675"/>
            <a:chOff x="-313" y="824"/>
            <a:chExt cx="6570" cy="3722"/>
          </a:xfrm>
        </p:grpSpPr>
        <p:sp>
          <p:nvSpPr>
            <p:cNvPr id="124931" name="Rectangle 3">
              <a:extLst>
                <a:ext uri="{FF2B5EF4-FFF2-40B4-BE49-F238E27FC236}">
                  <a16:creationId xmlns:a16="http://schemas.microsoft.com/office/drawing/2014/main" id="{D694AC1C-77C8-8D6F-A62D-E8BFEF33CAD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32" name="Rectangle 4">
              <a:extLst>
                <a:ext uri="{FF2B5EF4-FFF2-40B4-BE49-F238E27FC236}">
                  <a16:creationId xmlns:a16="http://schemas.microsoft.com/office/drawing/2014/main" id="{DA3B5009-A49F-DED1-ABF0-2F13366EA21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33" name="Rectangle 5">
              <a:extLst>
                <a:ext uri="{FF2B5EF4-FFF2-40B4-BE49-F238E27FC236}">
                  <a16:creationId xmlns:a16="http://schemas.microsoft.com/office/drawing/2014/main" id="{D607B0E6-B673-AB9C-48E0-84E7845AF2D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34" name="Rectangle 6">
              <a:extLst>
                <a:ext uri="{FF2B5EF4-FFF2-40B4-BE49-F238E27FC236}">
                  <a16:creationId xmlns:a16="http://schemas.microsoft.com/office/drawing/2014/main" id="{B1F60640-D7E0-4ABD-0CC2-A2D0EEFA27E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8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35" name="Rectangle 7">
              <a:extLst>
                <a:ext uri="{FF2B5EF4-FFF2-40B4-BE49-F238E27FC236}">
                  <a16:creationId xmlns:a16="http://schemas.microsoft.com/office/drawing/2014/main" id="{4D27D02C-CE41-E7C5-89DB-81012BAC56D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69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36" name="Rectangle 8">
              <a:extLst>
                <a:ext uri="{FF2B5EF4-FFF2-40B4-BE49-F238E27FC236}">
                  <a16:creationId xmlns:a16="http://schemas.microsoft.com/office/drawing/2014/main" id="{9A93B09C-B274-BFD4-976B-AB7D2425A38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37" name="Rectangle 9">
              <a:extLst>
                <a:ext uri="{FF2B5EF4-FFF2-40B4-BE49-F238E27FC236}">
                  <a16:creationId xmlns:a16="http://schemas.microsoft.com/office/drawing/2014/main" id="{569E68F3-D76D-05E3-6C02-211512AED64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5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38" name="Rectangle 10">
              <a:extLst>
                <a:ext uri="{FF2B5EF4-FFF2-40B4-BE49-F238E27FC236}">
                  <a16:creationId xmlns:a16="http://schemas.microsoft.com/office/drawing/2014/main" id="{CFCF08AC-0963-3123-A722-B0D5D5A754A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39" name="Rectangle 11">
              <a:extLst>
                <a:ext uri="{FF2B5EF4-FFF2-40B4-BE49-F238E27FC236}">
                  <a16:creationId xmlns:a16="http://schemas.microsoft.com/office/drawing/2014/main" id="{BDF48D11-2984-30BA-6D0D-5C8583D3F8D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1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40" name="Rectangle 12">
              <a:extLst>
                <a:ext uri="{FF2B5EF4-FFF2-40B4-BE49-F238E27FC236}">
                  <a16:creationId xmlns:a16="http://schemas.microsoft.com/office/drawing/2014/main" id="{B80180CD-9ED0-3F08-B0DD-AEC50113049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41" name="Rectangle 13">
              <a:extLst>
                <a:ext uri="{FF2B5EF4-FFF2-40B4-BE49-F238E27FC236}">
                  <a16:creationId xmlns:a16="http://schemas.microsoft.com/office/drawing/2014/main" id="{6D0E0BFF-1FC9-1C8D-820B-CC51031E55A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42" name="Rectangle 14">
              <a:extLst>
                <a:ext uri="{FF2B5EF4-FFF2-40B4-BE49-F238E27FC236}">
                  <a16:creationId xmlns:a16="http://schemas.microsoft.com/office/drawing/2014/main" id="{60DBB0FF-6660-0A07-214F-78497B4DB85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39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43" name="Rectangle 15">
              <a:extLst>
                <a:ext uri="{FF2B5EF4-FFF2-40B4-BE49-F238E27FC236}">
                  <a16:creationId xmlns:a16="http://schemas.microsoft.com/office/drawing/2014/main" id="{8E0692AD-9268-ADC0-07F8-750D12EE054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44" name="Rectangle 16">
              <a:extLst>
                <a:ext uri="{FF2B5EF4-FFF2-40B4-BE49-F238E27FC236}">
                  <a16:creationId xmlns:a16="http://schemas.microsoft.com/office/drawing/2014/main" id="{4C51B7E9-FE7B-941C-62EB-64E7EDF423C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45" name="Rectangle 17">
              <a:extLst>
                <a:ext uri="{FF2B5EF4-FFF2-40B4-BE49-F238E27FC236}">
                  <a16:creationId xmlns:a16="http://schemas.microsoft.com/office/drawing/2014/main" id="{F3DF5630-744B-1E30-E598-A83C0FCA97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46" name="Rectangle 18">
              <a:extLst>
                <a:ext uri="{FF2B5EF4-FFF2-40B4-BE49-F238E27FC236}">
                  <a16:creationId xmlns:a16="http://schemas.microsoft.com/office/drawing/2014/main" id="{C3C81EFE-966A-26FC-2C44-C3B89AD8FE0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47" name="Rectangle 19">
              <a:extLst>
                <a:ext uri="{FF2B5EF4-FFF2-40B4-BE49-F238E27FC236}">
                  <a16:creationId xmlns:a16="http://schemas.microsoft.com/office/drawing/2014/main" id="{FC21F381-7FE6-3F49-E7E5-3EE4F814CA8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48" name="Rectangle 20">
              <a:extLst>
                <a:ext uri="{FF2B5EF4-FFF2-40B4-BE49-F238E27FC236}">
                  <a16:creationId xmlns:a16="http://schemas.microsoft.com/office/drawing/2014/main" id="{38CE97C1-03F2-3D42-C073-5DCADF48C75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38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49" name="Rectangle 21">
              <a:extLst>
                <a:ext uri="{FF2B5EF4-FFF2-40B4-BE49-F238E27FC236}">
                  <a16:creationId xmlns:a16="http://schemas.microsoft.com/office/drawing/2014/main" id="{33D147CC-2307-7B75-B541-659B38DA951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50" name="Rectangle 22">
              <a:extLst>
                <a:ext uri="{FF2B5EF4-FFF2-40B4-BE49-F238E27FC236}">
                  <a16:creationId xmlns:a16="http://schemas.microsoft.com/office/drawing/2014/main" id="{C8723794-01DC-A657-E624-64A4F549054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39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51" name="Rectangle 23">
              <a:extLst>
                <a:ext uri="{FF2B5EF4-FFF2-40B4-BE49-F238E27FC236}">
                  <a16:creationId xmlns:a16="http://schemas.microsoft.com/office/drawing/2014/main" id="{23DDBB6B-8917-0EA4-2F89-F2FE6908771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52" name="Rectangle 24">
              <a:extLst>
                <a:ext uri="{FF2B5EF4-FFF2-40B4-BE49-F238E27FC236}">
                  <a16:creationId xmlns:a16="http://schemas.microsoft.com/office/drawing/2014/main" id="{93BFECCB-C6D4-9DF6-8F22-97ECBE272FA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53" name="Rectangle 25">
              <a:extLst>
                <a:ext uri="{FF2B5EF4-FFF2-40B4-BE49-F238E27FC236}">
                  <a16:creationId xmlns:a16="http://schemas.microsoft.com/office/drawing/2014/main" id="{E09DDFC5-F2F2-2F62-59BA-1691A04321D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54" name="Rectangle 26">
              <a:extLst>
                <a:ext uri="{FF2B5EF4-FFF2-40B4-BE49-F238E27FC236}">
                  <a16:creationId xmlns:a16="http://schemas.microsoft.com/office/drawing/2014/main" id="{43602F05-5B6E-C807-A989-A0502CD21AB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55" name="Rectangle 27">
              <a:extLst>
                <a:ext uri="{FF2B5EF4-FFF2-40B4-BE49-F238E27FC236}">
                  <a16:creationId xmlns:a16="http://schemas.microsoft.com/office/drawing/2014/main" id="{C71505BC-448B-868C-6059-37B964DEF16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56" name="Rectangle 28">
              <a:extLst>
                <a:ext uri="{FF2B5EF4-FFF2-40B4-BE49-F238E27FC236}">
                  <a16:creationId xmlns:a16="http://schemas.microsoft.com/office/drawing/2014/main" id="{13785B89-EC01-F9E6-3110-B46EBC9B7C1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57" name="Rectangle 29">
              <a:extLst>
                <a:ext uri="{FF2B5EF4-FFF2-40B4-BE49-F238E27FC236}">
                  <a16:creationId xmlns:a16="http://schemas.microsoft.com/office/drawing/2014/main" id="{04AB2C8B-1830-E4BC-88B2-18E8EC71CDC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58" name="Rectangle 30">
              <a:extLst>
                <a:ext uri="{FF2B5EF4-FFF2-40B4-BE49-F238E27FC236}">
                  <a16:creationId xmlns:a16="http://schemas.microsoft.com/office/drawing/2014/main" id="{801F8E8D-EC04-CCFF-7144-A288959E1B7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59" name="Rectangle 31">
              <a:extLst>
                <a:ext uri="{FF2B5EF4-FFF2-40B4-BE49-F238E27FC236}">
                  <a16:creationId xmlns:a16="http://schemas.microsoft.com/office/drawing/2014/main" id="{0784E8BF-93C6-5F82-C9EB-73FA617C916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60" name="Rectangle 32">
              <a:extLst>
                <a:ext uri="{FF2B5EF4-FFF2-40B4-BE49-F238E27FC236}">
                  <a16:creationId xmlns:a16="http://schemas.microsoft.com/office/drawing/2014/main" id="{855CE5EA-18A3-0ABD-7C7A-FC5F9BFBD6B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61" name="Rectangle 33">
              <a:extLst>
                <a:ext uri="{FF2B5EF4-FFF2-40B4-BE49-F238E27FC236}">
                  <a16:creationId xmlns:a16="http://schemas.microsoft.com/office/drawing/2014/main" id="{FAFB7C18-E691-69AF-B063-4802981A771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62" name="Rectangle 34">
              <a:extLst>
                <a:ext uri="{FF2B5EF4-FFF2-40B4-BE49-F238E27FC236}">
                  <a16:creationId xmlns:a16="http://schemas.microsoft.com/office/drawing/2014/main" id="{EEE16647-A408-83AE-93B4-7E2CD779986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4963" name="Oval 35">
              <a:extLst>
                <a:ext uri="{FF2B5EF4-FFF2-40B4-BE49-F238E27FC236}">
                  <a16:creationId xmlns:a16="http://schemas.microsoft.com/office/drawing/2014/main" id="{BD45208B-EC01-27A4-61F5-EAB4789284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64" name="Oval 36">
              <a:extLst>
                <a:ext uri="{FF2B5EF4-FFF2-40B4-BE49-F238E27FC236}">
                  <a16:creationId xmlns:a16="http://schemas.microsoft.com/office/drawing/2014/main" id="{9CEDC2BC-A18F-3DAD-DA8A-A828B8AE84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65" name="Oval 37">
              <a:extLst>
                <a:ext uri="{FF2B5EF4-FFF2-40B4-BE49-F238E27FC236}">
                  <a16:creationId xmlns:a16="http://schemas.microsoft.com/office/drawing/2014/main" id="{F867709E-1072-738D-7870-CE31961922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8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66" name="Oval 38">
              <a:extLst>
                <a:ext uri="{FF2B5EF4-FFF2-40B4-BE49-F238E27FC236}">
                  <a16:creationId xmlns:a16="http://schemas.microsoft.com/office/drawing/2014/main" id="{AF62B9E4-DFB2-AFE4-C5C6-7BD37FA6EF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67" name="Oval 39">
              <a:extLst>
                <a:ext uri="{FF2B5EF4-FFF2-40B4-BE49-F238E27FC236}">
                  <a16:creationId xmlns:a16="http://schemas.microsoft.com/office/drawing/2014/main" id="{B737D5C7-772B-F3F7-899A-7B688E4D4C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68" name="Oval 40">
              <a:extLst>
                <a:ext uri="{FF2B5EF4-FFF2-40B4-BE49-F238E27FC236}">
                  <a16:creationId xmlns:a16="http://schemas.microsoft.com/office/drawing/2014/main" id="{FC8BB457-AD8F-0B7D-F0A7-8B90BD2A3C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69" name="Oval 41">
              <a:extLst>
                <a:ext uri="{FF2B5EF4-FFF2-40B4-BE49-F238E27FC236}">
                  <a16:creationId xmlns:a16="http://schemas.microsoft.com/office/drawing/2014/main" id="{4F82E0D7-613D-EA72-C0ED-12159ABF9BF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70" name="Oval 42">
              <a:extLst>
                <a:ext uri="{FF2B5EF4-FFF2-40B4-BE49-F238E27FC236}">
                  <a16:creationId xmlns:a16="http://schemas.microsoft.com/office/drawing/2014/main" id="{13AE01CC-A96F-0032-5C32-F3751DE848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71" name="Oval 43">
              <a:extLst>
                <a:ext uri="{FF2B5EF4-FFF2-40B4-BE49-F238E27FC236}">
                  <a16:creationId xmlns:a16="http://schemas.microsoft.com/office/drawing/2014/main" id="{92053247-473F-71FD-A06C-0C1F85BAFE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72" name="Oval 44">
              <a:extLst>
                <a:ext uri="{FF2B5EF4-FFF2-40B4-BE49-F238E27FC236}">
                  <a16:creationId xmlns:a16="http://schemas.microsoft.com/office/drawing/2014/main" id="{D5EAF78A-D150-F884-7A15-9D92B4C3EF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73" name="Oval 45">
              <a:extLst>
                <a:ext uri="{FF2B5EF4-FFF2-40B4-BE49-F238E27FC236}">
                  <a16:creationId xmlns:a16="http://schemas.microsoft.com/office/drawing/2014/main" id="{AA499437-0BBF-AFC5-E945-B1819289B7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74" name="Oval 46">
              <a:extLst>
                <a:ext uri="{FF2B5EF4-FFF2-40B4-BE49-F238E27FC236}">
                  <a16:creationId xmlns:a16="http://schemas.microsoft.com/office/drawing/2014/main" id="{527050D7-3AAF-81BD-3512-B9BC970820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75" name="Oval 47">
              <a:extLst>
                <a:ext uri="{FF2B5EF4-FFF2-40B4-BE49-F238E27FC236}">
                  <a16:creationId xmlns:a16="http://schemas.microsoft.com/office/drawing/2014/main" id="{C1FD1E55-B3D3-1D3A-DA18-2E0B44B38FB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76" name="Oval 48">
              <a:extLst>
                <a:ext uri="{FF2B5EF4-FFF2-40B4-BE49-F238E27FC236}">
                  <a16:creationId xmlns:a16="http://schemas.microsoft.com/office/drawing/2014/main" id="{B1F9792D-2479-35C5-9EFA-694CA71623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77" name="Oval 49">
              <a:extLst>
                <a:ext uri="{FF2B5EF4-FFF2-40B4-BE49-F238E27FC236}">
                  <a16:creationId xmlns:a16="http://schemas.microsoft.com/office/drawing/2014/main" id="{56D5DCC0-844C-BE2C-AF24-035804ED48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78" name="Oval 50">
              <a:extLst>
                <a:ext uri="{FF2B5EF4-FFF2-40B4-BE49-F238E27FC236}">
                  <a16:creationId xmlns:a16="http://schemas.microsoft.com/office/drawing/2014/main" id="{3EE0514A-674B-8477-C1E9-2BB6A4A321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6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79" name="Oval 51">
              <a:extLst>
                <a:ext uri="{FF2B5EF4-FFF2-40B4-BE49-F238E27FC236}">
                  <a16:creationId xmlns:a16="http://schemas.microsoft.com/office/drawing/2014/main" id="{CD858979-909E-2EE5-A972-BBBCB019BE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80" name="Oval 52">
              <a:extLst>
                <a:ext uri="{FF2B5EF4-FFF2-40B4-BE49-F238E27FC236}">
                  <a16:creationId xmlns:a16="http://schemas.microsoft.com/office/drawing/2014/main" id="{6293CFA7-661B-F23D-D4EF-6404E64818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81" name="Oval 53">
              <a:extLst>
                <a:ext uri="{FF2B5EF4-FFF2-40B4-BE49-F238E27FC236}">
                  <a16:creationId xmlns:a16="http://schemas.microsoft.com/office/drawing/2014/main" id="{C04FC7C9-97FC-3A28-FCEB-730AC4FE55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82" name="Oval 54">
              <a:extLst>
                <a:ext uri="{FF2B5EF4-FFF2-40B4-BE49-F238E27FC236}">
                  <a16:creationId xmlns:a16="http://schemas.microsoft.com/office/drawing/2014/main" id="{36E5E6D8-0444-D1AD-1C2E-62EA610E4C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83" name="Oval 55">
              <a:extLst>
                <a:ext uri="{FF2B5EF4-FFF2-40B4-BE49-F238E27FC236}">
                  <a16:creationId xmlns:a16="http://schemas.microsoft.com/office/drawing/2014/main" id="{F8997B89-CE27-112F-3F74-C1F6870C06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84" name="Oval 56">
              <a:extLst>
                <a:ext uri="{FF2B5EF4-FFF2-40B4-BE49-F238E27FC236}">
                  <a16:creationId xmlns:a16="http://schemas.microsoft.com/office/drawing/2014/main" id="{790BE371-C68A-0DEF-5440-DC12D9A881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85" name="Oval 57">
              <a:extLst>
                <a:ext uri="{FF2B5EF4-FFF2-40B4-BE49-F238E27FC236}">
                  <a16:creationId xmlns:a16="http://schemas.microsoft.com/office/drawing/2014/main" id="{53788421-5772-8DAC-2CF8-AB34E401D2E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86" name="Oval 58">
              <a:extLst>
                <a:ext uri="{FF2B5EF4-FFF2-40B4-BE49-F238E27FC236}">
                  <a16:creationId xmlns:a16="http://schemas.microsoft.com/office/drawing/2014/main" id="{16292BBF-5DE4-827B-2BAC-DEAED17DE0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87" name="Oval 59">
              <a:extLst>
                <a:ext uri="{FF2B5EF4-FFF2-40B4-BE49-F238E27FC236}">
                  <a16:creationId xmlns:a16="http://schemas.microsoft.com/office/drawing/2014/main" id="{F508D02D-9EC3-5379-AF93-18546F5CEF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88" name="Oval 60">
              <a:extLst>
                <a:ext uri="{FF2B5EF4-FFF2-40B4-BE49-F238E27FC236}">
                  <a16:creationId xmlns:a16="http://schemas.microsoft.com/office/drawing/2014/main" id="{3550CC17-5FAB-FCA5-67F8-2D37C086CE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89" name="Oval 61">
              <a:extLst>
                <a:ext uri="{FF2B5EF4-FFF2-40B4-BE49-F238E27FC236}">
                  <a16:creationId xmlns:a16="http://schemas.microsoft.com/office/drawing/2014/main" id="{9FB232E9-77D2-120E-FE8E-013552BBA91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90" name="Oval 62">
              <a:extLst>
                <a:ext uri="{FF2B5EF4-FFF2-40B4-BE49-F238E27FC236}">
                  <a16:creationId xmlns:a16="http://schemas.microsoft.com/office/drawing/2014/main" id="{F8BE5681-1B12-D316-72FD-30285574BC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6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91" name="Oval 63">
              <a:extLst>
                <a:ext uri="{FF2B5EF4-FFF2-40B4-BE49-F238E27FC236}">
                  <a16:creationId xmlns:a16="http://schemas.microsoft.com/office/drawing/2014/main" id="{B96C03E4-F9F0-3C74-F555-4A1447B221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6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92" name="Oval 64">
              <a:extLst>
                <a:ext uri="{FF2B5EF4-FFF2-40B4-BE49-F238E27FC236}">
                  <a16:creationId xmlns:a16="http://schemas.microsoft.com/office/drawing/2014/main" id="{91118AF5-8B3B-4098-C32F-D9287EB900A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93" name="Oval 65">
              <a:extLst>
                <a:ext uri="{FF2B5EF4-FFF2-40B4-BE49-F238E27FC236}">
                  <a16:creationId xmlns:a16="http://schemas.microsoft.com/office/drawing/2014/main" id="{C6BB6AD6-C8D6-E975-122F-7A9BF87ED4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94" name="Oval 66">
              <a:extLst>
                <a:ext uri="{FF2B5EF4-FFF2-40B4-BE49-F238E27FC236}">
                  <a16:creationId xmlns:a16="http://schemas.microsoft.com/office/drawing/2014/main" id="{A0BBF410-AF97-4784-522D-C46FAA64E7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95" name="Oval 67">
              <a:extLst>
                <a:ext uri="{FF2B5EF4-FFF2-40B4-BE49-F238E27FC236}">
                  <a16:creationId xmlns:a16="http://schemas.microsoft.com/office/drawing/2014/main" id="{59DD3629-1E2C-9C2C-C913-31A5FA73F9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96" name="Oval 68">
              <a:extLst>
                <a:ext uri="{FF2B5EF4-FFF2-40B4-BE49-F238E27FC236}">
                  <a16:creationId xmlns:a16="http://schemas.microsoft.com/office/drawing/2014/main" id="{9730B533-425D-8889-E816-2EB7C74687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97" name="Oval 69">
              <a:extLst>
                <a:ext uri="{FF2B5EF4-FFF2-40B4-BE49-F238E27FC236}">
                  <a16:creationId xmlns:a16="http://schemas.microsoft.com/office/drawing/2014/main" id="{6F150EE2-6B80-5A2C-ED6D-61BF5A38B5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98" name="Oval 70">
              <a:extLst>
                <a:ext uri="{FF2B5EF4-FFF2-40B4-BE49-F238E27FC236}">
                  <a16:creationId xmlns:a16="http://schemas.microsoft.com/office/drawing/2014/main" id="{CC74B312-04F2-FA5D-5A95-D5F489E6B6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4999" name="Oval 71">
              <a:extLst>
                <a:ext uri="{FF2B5EF4-FFF2-40B4-BE49-F238E27FC236}">
                  <a16:creationId xmlns:a16="http://schemas.microsoft.com/office/drawing/2014/main" id="{B2CFE4FC-0EF1-8B08-2132-39B2608335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00" name="Oval 72">
              <a:extLst>
                <a:ext uri="{FF2B5EF4-FFF2-40B4-BE49-F238E27FC236}">
                  <a16:creationId xmlns:a16="http://schemas.microsoft.com/office/drawing/2014/main" id="{0E29856A-E04C-CD82-B17B-FBBA97D4E6D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01" name="Oval 73">
              <a:extLst>
                <a:ext uri="{FF2B5EF4-FFF2-40B4-BE49-F238E27FC236}">
                  <a16:creationId xmlns:a16="http://schemas.microsoft.com/office/drawing/2014/main" id="{E5B51B0D-D61A-F0C3-31C6-89CDA1ABE7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02" name="Oval 74">
              <a:extLst>
                <a:ext uri="{FF2B5EF4-FFF2-40B4-BE49-F238E27FC236}">
                  <a16:creationId xmlns:a16="http://schemas.microsoft.com/office/drawing/2014/main" id="{95C360B8-A116-E781-4DBE-456A5F61B1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03" name="Oval 75">
              <a:extLst>
                <a:ext uri="{FF2B5EF4-FFF2-40B4-BE49-F238E27FC236}">
                  <a16:creationId xmlns:a16="http://schemas.microsoft.com/office/drawing/2014/main" id="{108F74B4-0966-C4C5-4350-E902DF8F13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6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04" name="Oval 76">
              <a:extLst>
                <a:ext uri="{FF2B5EF4-FFF2-40B4-BE49-F238E27FC236}">
                  <a16:creationId xmlns:a16="http://schemas.microsoft.com/office/drawing/2014/main" id="{54A70A0C-5B24-F2A2-305F-57B1E9055C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05" name="Oval 77">
              <a:extLst>
                <a:ext uri="{FF2B5EF4-FFF2-40B4-BE49-F238E27FC236}">
                  <a16:creationId xmlns:a16="http://schemas.microsoft.com/office/drawing/2014/main" id="{00489323-C3CF-18F8-78E3-C9B7DE4679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06" name="Oval 78">
              <a:extLst>
                <a:ext uri="{FF2B5EF4-FFF2-40B4-BE49-F238E27FC236}">
                  <a16:creationId xmlns:a16="http://schemas.microsoft.com/office/drawing/2014/main" id="{6565B6F2-D834-1D3B-D25D-0027960C84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6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07" name="Oval 79">
              <a:extLst>
                <a:ext uri="{FF2B5EF4-FFF2-40B4-BE49-F238E27FC236}">
                  <a16:creationId xmlns:a16="http://schemas.microsoft.com/office/drawing/2014/main" id="{4044C529-43E1-F3E0-3AC6-A0967943D7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08" name="Oval 80">
              <a:extLst>
                <a:ext uri="{FF2B5EF4-FFF2-40B4-BE49-F238E27FC236}">
                  <a16:creationId xmlns:a16="http://schemas.microsoft.com/office/drawing/2014/main" id="{7904E298-D4B5-B2DA-5373-7D105BBDEA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6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09" name="Oval 81">
              <a:extLst>
                <a:ext uri="{FF2B5EF4-FFF2-40B4-BE49-F238E27FC236}">
                  <a16:creationId xmlns:a16="http://schemas.microsoft.com/office/drawing/2014/main" id="{071F1047-24B8-969A-B1FE-D1735C326A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10" name="Oval 82">
              <a:extLst>
                <a:ext uri="{FF2B5EF4-FFF2-40B4-BE49-F238E27FC236}">
                  <a16:creationId xmlns:a16="http://schemas.microsoft.com/office/drawing/2014/main" id="{2F9BD448-327B-6714-C1DF-A1A9DC1DF2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11" name="Oval 83">
              <a:extLst>
                <a:ext uri="{FF2B5EF4-FFF2-40B4-BE49-F238E27FC236}">
                  <a16:creationId xmlns:a16="http://schemas.microsoft.com/office/drawing/2014/main" id="{A9854952-B862-4BA7-1824-45C6609C1A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6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12" name="Oval 84">
              <a:extLst>
                <a:ext uri="{FF2B5EF4-FFF2-40B4-BE49-F238E27FC236}">
                  <a16:creationId xmlns:a16="http://schemas.microsoft.com/office/drawing/2014/main" id="{B5F3A62F-E790-9FD9-D72B-69B6D8F4EC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13" name="Oval 85">
              <a:extLst>
                <a:ext uri="{FF2B5EF4-FFF2-40B4-BE49-F238E27FC236}">
                  <a16:creationId xmlns:a16="http://schemas.microsoft.com/office/drawing/2014/main" id="{4737BE98-2E65-6705-DE0F-DF496E0F75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14" name="Oval 86">
              <a:extLst>
                <a:ext uri="{FF2B5EF4-FFF2-40B4-BE49-F238E27FC236}">
                  <a16:creationId xmlns:a16="http://schemas.microsoft.com/office/drawing/2014/main" id="{0CF40B79-F20F-7B08-11C1-7972D24B89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6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15" name="Oval 87">
              <a:extLst>
                <a:ext uri="{FF2B5EF4-FFF2-40B4-BE49-F238E27FC236}">
                  <a16:creationId xmlns:a16="http://schemas.microsoft.com/office/drawing/2014/main" id="{A795F5BF-0965-EBF6-C46C-7A5A649559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16" name="Oval 88">
              <a:extLst>
                <a:ext uri="{FF2B5EF4-FFF2-40B4-BE49-F238E27FC236}">
                  <a16:creationId xmlns:a16="http://schemas.microsoft.com/office/drawing/2014/main" id="{EE0EA5C1-EBC4-5B5F-04D1-302E59DBD0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17" name="Oval 89">
              <a:extLst>
                <a:ext uri="{FF2B5EF4-FFF2-40B4-BE49-F238E27FC236}">
                  <a16:creationId xmlns:a16="http://schemas.microsoft.com/office/drawing/2014/main" id="{0D51E9C0-29A9-A686-DA4A-C332647B37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18" name="Oval 90">
              <a:extLst>
                <a:ext uri="{FF2B5EF4-FFF2-40B4-BE49-F238E27FC236}">
                  <a16:creationId xmlns:a16="http://schemas.microsoft.com/office/drawing/2014/main" id="{C8AF03B5-51FF-1E1F-AF0F-01BC84882C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19" name="Oval 91">
              <a:extLst>
                <a:ext uri="{FF2B5EF4-FFF2-40B4-BE49-F238E27FC236}">
                  <a16:creationId xmlns:a16="http://schemas.microsoft.com/office/drawing/2014/main" id="{2C7498A7-A6A2-C0C2-303F-5072F73DA29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20" name="Oval 92">
              <a:extLst>
                <a:ext uri="{FF2B5EF4-FFF2-40B4-BE49-F238E27FC236}">
                  <a16:creationId xmlns:a16="http://schemas.microsoft.com/office/drawing/2014/main" id="{7FB5E634-5341-AF60-67E3-5AB15A1D5D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21" name="Oval 93">
              <a:extLst>
                <a:ext uri="{FF2B5EF4-FFF2-40B4-BE49-F238E27FC236}">
                  <a16:creationId xmlns:a16="http://schemas.microsoft.com/office/drawing/2014/main" id="{C8AA547F-354E-AECA-4693-50A6948391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22" name="Oval 94">
              <a:extLst>
                <a:ext uri="{FF2B5EF4-FFF2-40B4-BE49-F238E27FC236}">
                  <a16:creationId xmlns:a16="http://schemas.microsoft.com/office/drawing/2014/main" id="{FFA7B202-C212-ADCC-1070-5CB00D69B0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23" name="Oval 95">
              <a:extLst>
                <a:ext uri="{FF2B5EF4-FFF2-40B4-BE49-F238E27FC236}">
                  <a16:creationId xmlns:a16="http://schemas.microsoft.com/office/drawing/2014/main" id="{DB293354-0D77-E3CA-7E8C-222586A0B0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24" name="Oval 96">
              <a:extLst>
                <a:ext uri="{FF2B5EF4-FFF2-40B4-BE49-F238E27FC236}">
                  <a16:creationId xmlns:a16="http://schemas.microsoft.com/office/drawing/2014/main" id="{B64D1E8E-6ED3-8076-F5BE-1F03506193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25" name="Oval 97">
              <a:extLst>
                <a:ext uri="{FF2B5EF4-FFF2-40B4-BE49-F238E27FC236}">
                  <a16:creationId xmlns:a16="http://schemas.microsoft.com/office/drawing/2014/main" id="{A878B741-C7C8-6FF7-1028-9E80BD8161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26" name="Oval 98">
              <a:extLst>
                <a:ext uri="{FF2B5EF4-FFF2-40B4-BE49-F238E27FC236}">
                  <a16:creationId xmlns:a16="http://schemas.microsoft.com/office/drawing/2014/main" id="{BACE7EC2-1613-0ECB-16E8-817D6F500F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27" name="Oval 99">
              <a:extLst>
                <a:ext uri="{FF2B5EF4-FFF2-40B4-BE49-F238E27FC236}">
                  <a16:creationId xmlns:a16="http://schemas.microsoft.com/office/drawing/2014/main" id="{71617493-8622-36C7-77DC-6F532BC565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28" name="Oval 100">
              <a:extLst>
                <a:ext uri="{FF2B5EF4-FFF2-40B4-BE49-F238E27FC236}">
                  <a16:creationId xmlns:a16="http://schemas.microsoft.com/office/drawing/2014/main" id="{88747507-5E68-D046-B77C-CB2213D288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29" name="Oval 101">
              <a:extLst>
                <a:ext uri="{FF2B5EF4-FFF2-40B4-BE49-F238E27FC236}">
                  <a16:creationId xmlns:a16="http://schemas.microsoft.com/office/drawing/2014/main" id="{CD8E79F6-BDA0-4D98-6EFA-4E84990355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8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30" name="Oval 102">
              <a:extLst>
                <a:ext uri="{FF2B5EF4-FFF2-40B4-BE49-F238E27FC236}">
                  <a16:creationId xmlns:a16="http://schemas.microsoft.com/office/drawing/2014/main" id="{C7DEF4D4-F5A0-CB08-60FD-FE6D7AD28F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8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31" name="Oval 103">
              <a:extLst>
                <a:ext uri="{FF2B5EF4-FFF2-40B4-BE49-F238E27FC236}">
                  <a16:creationId xmlns:a16="http://schemas.microsoft.com/office/drawing/2014/main" id="{C1C109EB-9DDB-E8A9-1159-45874DDA31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32" name="Oval 104">
              <a:extLst>
                <a:ext uri="{FF2B5EF4-FFF2-40B4-BE49-F238E27FC236}">
                  <a16:creationId xmlns:a16="http://schemas.microsoft.com/office/drawing/2014/main" id="{29C16F10-898D-64DD-1552-0398344C4C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6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33" name="Oval 105">
              <a:extLst>
                <a:ext uri="{FF2B5EF4-FFF2-40B4-BE49-F238E27FC236}">
                  <a16:creationId xmlns:a16="http://schemas.microsoft.com/office/drawing/2014/main" id="{E507F193-FC03-7ABE-34ED-1044781D9D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34" name="Oval 106">
              <a:extLst>
                <a:ext uri="{FF2B5EF4-FFF2-40B4-BE49-F238E27FC236}">
                  <a16:creationId xmlns:a16="http://schemas.microsoft.com/office/drawing/2014/main" id="{286C5461-441E-2689-24E7-8FA75BBEC1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35" name="Oval 107">
              <a:extLst>
                <a:ext uri="{FF2B5EF4-FFF2-40B4-BE49-F238E27FC236}">
                  <a16:creationId xmlns:a16="http://schemas.microsoft.com/office/drawing/2014/main" id="{C315351D-C2C5-6AF6-B84F-A1DCDC93E3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36" name="Oval 108">
              <a:extLst>
                <a:ext uri="{FF2B5EF4-FFF2-40B4-BE49-F238E27FC236}">
                  <a16:creationId xmlns:a16="http://schemas.microsoft.com/office/drawing/2014/main" id="{31DE03CF-3B5D-6C91-4240-D6916256E4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37" name="Oval 109">
              <a:extLst>
                <a:ext uri="{FF2B5EF4-FFF2-40B4-BE49-F238E27FC236}">
                  <a16:creationId xmlns:a16="http://schemas.microsoft.com/office/drawing/2014/main" id="{D4EC58E5-EB31-2E2A-C877-BE636E8F9F9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38" name="Oval 110">
              <a:extLst>
                <a:ext uri="{FF2B5EF4-FFF2-40B4-BE49-F238E27FC236}">
                  <a16:creationId xmlns:a16="http://schemas.microsoft.com/office/drawing/2014/main" id="{6809CE29-2C73-3286-9F4D-8980D1940E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39" name="Oval 111">
              <a:extLst>
                <a:ext uri="{FF2B5EF4-FFF2-40B4-BE49-F238E27FC236}">
                  <a16:creationId xmlns:a16="http://schemas.microsoft.com/office/drawing/2014/main" id="{B0AE711F-C965-C5BD-4F9A-9E185FF8FAB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40" name="Oval 112">
              <a:extLst>
                <a:ext uri="{FF2B5EF4-FFF2-40B4-BE49-F238E27FC236}">
                  <a16:creationId xmlns:a16="http://schemas.microsoft.com/office/drawing/2014/main" id="{24D0ED5F-3BB6-2334-6816-FA42206912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41" name="Oval 113">
              <a:extLst>
                <a:ext uri="{FF2B5EF4-FFF2-40B4-BE49-F238E27FC236}">
                  <a16:creationId xmlns:a16="http://schemas.microsoft.com/office/drawing/2014/main" id="{73D0A831-BF90-DE9D-94B9-58DFDD2D44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42" name="Oval 114">
              <a:extLst>
                <a:ext uri="{FF2B5EF4-FFF2-40B4-BE49-F238E27FC236}">
                  <a16:creationId xmlns:a16="http://schemas.microsoft.com/office/drawing/2014/main" id="{71380053-E68A-71B8-1205-44D717FF581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43" name="Oval 115">
              <a:extLst>
                <a:ext uri="{FF2B5EF4-FFF2-40B4-BE49-F238E27FC236}">
                  <a16:creationId xmlns:a16="http://schemas.microsoft.com/office/drawing/2014/main" id="{72AE56FD-2B48-471E-B2A1-FF0C4D354D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44" name="Oval 116">
              <a:extLst>
                <a:ext uri="{FF2B5EF4-FFF2-40B4-BE49-F238E27FC236}">
                  <a16:creationId xmlns:a16="http://schemas.microsoft.com/office/drawing/2014/main" id="{E0A2E225-EA57-4128-C9B7-B1E2BA0482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45" name="Oval 117">
              <a:extLst>
                <a:ext uri="{FF2B5EF4-FFF2-40B4-BE49-F238E27FC236}">
                  <a16:creationId xmlns:a16="http://schemas.microsoft.com/office/drawing/2014/main" id="{1892C21D-2992-C3B8-AB76-8E54E02D68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46" name="Oval 118">
              <a:extLst>
                <a:ext uri="{FF2B5EF4-FFF2-40B4-BE49-F238E27FC236}">
                  <a16:creationId xmlns:a16="http://schemas.microsoft.com/office/drawing/2014/main" id="{D85899AE-120D-2CAB-B56B-14F187C4B3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47" name="Oval 119">
              <a:extLst>
                <a:ext uri="{FF2B5EF4-FFF2-40B4-BE49-F238E27FC236}">
                  <a16:creationId xmlns:a16="http://schemas.microsoft.com/office/drawing/2014/main" id="{C77EA9AC-D8E7-4736-E4DF-304F27156D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48" name="Oval 120">
              <a:extLst>
                <a:ext uri="{FF2B5EF4-FFF2-40B4-BE49-F238E27FC236}">
                  <a16:creationId xmlns:a16="http://schemas.microsoft.com/office/drawing/2014/main" id="{92944EB4-4B97-E9DD-8247-125A4F3D50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49" name="Oval 121">
              <a:extLst>
                <a:ext uri="{FF2B5EF4-FFF2-40B4-BE49-F238E27FC236}">
                  <a16:creationId xmlns:a16="http://schemas.microsoft.com/office/drawing/2014/main" id="{D91F7FDB-4705-9289-83BF-64D4212E51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50" name="Oval 122">
              <a:extLst>
                <a:ext uri="{FF2B5EF4-FFF2-40B4-BE49-F238E27FC236}">
                  <a16:creationId xmlns:a16="http://schemas.microsoft.com/office/drawing/2014/main" id="{AB11174B-CC64-DE8A-843A-C2BAA4773B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51" name="Oval 123">
              <a:extLst>
                <a:ext uri="{FF2B5EF4-FFF2-40B4-BE49-F238E27FC236}">
                  <a16:creationId xmlns:a16="http://schemas.microsoft.com/office/drawing/2014/main" id="{18A41310-6B27-457B-008E-A70C06C072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52" name="Oval 124">
              <a:extLst>
                <a:ext uri="{FF2B5EF4-FFF2-40B4-BE49-F238E27FC236}">
                  <a16:creationId xmlns:a16="http://schemas.microsoft.com/office/drawing/2014/main" id="{F6D8CF77-38E4-F738-62A1-4033987C52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53" name="Oval 125">
              <a:extLst>
                <a:ext uri="{FF2B5EF4-FFF2-40B4-BE49-F238E27FC236}">
                  <a16:creationId xmlns:a16="http://schemas.microsoft.com/office/drawing/2014/main" id="{429A12DA-7845-AC01-1579-932E041AAB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54" name="Oval 126">
              <a:extLst>
                <a:ext uri="{FF2B5EF4-FFF2-40B4-BE49-F238E27FC236}">
                  <a16:creationId xmlns:a16="http://schemas.microsoft.com/office/drawing/2014/main" id="{B64A19C0-C64E-65E6-D097-E06E90E73E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55" name="Oval 127">
              <a:extLst>
                <a:ext uri="{FF2B5EF4-FFF2-40B4-BE49-F238E27FC236}">
                  <a16:creationId xmlns:a16="http://schemas.microsoft.com/office/drawing/2014/main" id="{C10A9554-1F23-7063-5233-B960AF6DBE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56" name="Oval 128">
              <a:extLst>
                <a:ext uri="{FF2B5EF4-FFF2-40B4-BE49-F238E27FC236}">
                  <a16:creationId xmlns:a16="http://schemas.microsoft.com/office/drawing/2014/main" id="{972519C8-EFCF-ECED-C63B-A9A9CF30F8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57" name="Oval 129">
              <a:extLst>
                <a:ext uri="{FF2B5EF4-FFF2-40B4-BE49-F238E27FC236}">
                  <a16:creationId xmlns:a16="http://schemas.microsoft.com/office/drawing/2014/main" id="{935DFB3A-7748-01E2-6EA3-C9AB2D22E7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58" name="Oval 130">
              <a:extLst>
                <a:ext uri="{FF2B5EF4-FFF2-40B4-BE49-F238E27FC236}">
                  <a16:creationId xmlns:a16="http://schemas.microsoft.com/office/drawing/2014/main" id="{0DC4188D-A377-9A92-729E-ED068DA386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59" name="Oval 131">
              <a:extLst>
                <a:ext uri="{FF2B5EF4-FFF2-40B4-BE49-F238E27FC236}">
                  <a16:creationId xmlns:a16="http://schemas.microsoft.com/office/drawing/2014/main" id="{3B6A26B3-138A-7805-A8E5-DC9D495CF7F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60" name="Oval 132">
              <a:extLst>
                <a:ext uri="{FF2B5EF4-FFF2-40B4-BE49-F238E27FC236}">
                  <a16:creationId xmlns:a16="http://schemas.microsoft.com/office/drawing/2014/main" id="{380FFF1E-114C-0F31-D43E-26E9012150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61" name="Oval 133">
              <a:extLst>
                <a:ext uri="{FF2B5EF4-FFF2-40B4-BE49-F238E27FC236}">
                  <a16:creationId xmlns:a16="http://schemas.microsoft.com/office/drawing/2014/main" id="{29CE8521-DE87-8733-BDC6-738D463AF9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62" name="Oval 134">
              <a:extLst>
                <a:ext uri="{FF2B5EF4-FFF2-40B4-BE49-F238E27FC236}">
                  <a16:creationId xmlns:a16="http://schemas.microsoft.com/office/drawing/2014/main" id="{C470E48B-E050-2EE9-BADE-047959BDB4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63" name="Oval 135">
              <a:extLst>
                <a:ext uri="{FF2B5EF4-FFF2-40B4-BE49-F238E27FC236}">
                  <a16:creationId xmlns:a16="http://schemas.microsoft.com/office/drawing/2014/main" id="{57F75E46-CA3F-5978-2048-1841C98CAB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64" name="Oval 136">
              <a:extLst>
                <a:ext uri="{FF2B5EF4-FFF2-40B4-BE49-F238E27FC236}">
                  <a16:creationId xmlns:a16="http://schemas.microsoft.com/office/drawing/2014/main" id="{C8439597-B8CD-55B3-F455-34C3D302D4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65" name="Oval 137">
              <a:extLst>
                <a:ext uri="{FF2B5EF4-FFF2-40B4-BE49-F238E27FC236}">
                  <a16:creationId xmlns:a16="http://schemas.microsoft.com/office/drawing/2014/main" id="{95D5B643-FAC7-5250-8F0E-1A1FAD8F39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66" name="Oval 138">
              <a:extLst>
                <a:ext uri="{FF2B5EF4-FFF2-40B4-BE49-F238E27FC236}">
                  <a16:creationId xmlns:a16="http://schemas.microsoft.com/office/drawing/2014/main" id="{CD89D6D6-172D-AB43-F097-A50699CBADB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67" name="Oval 139">
              <a:extLst>
                <a:ext uri="{FF2B5EF4-FFF2-40B4-BE49-F238E27FC236}">
                  <a16:creationId xmlns:a16="http://schemas.microsoft.com/office/drawing/2014/main" id="{8177592B-390F-8866-DDFE-3D7373A96F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68" name="Oval 140">
              <a:extLst>
                <a:ext uri="{FF2B5EF4-FFF2-40B4-BE49-F238E27FC236}">
                  <a16:creationId xmlns:a16="http://schemas.microsoft.com/office/drawing/2014/main" id="{891B26B3-9BFF-92CE-B268-9E622B3ED7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4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69" name="Oval 141">
              <a:extLst>
                <a:ext uri="{FF2B5EF4-FFF2-40B4-BE49-F238E27FC236}">
                  <a16:creationId xmlns:a16="http://schemas.microsoft.com/office/drawing/2014/main" id="{6E01B2C6-7C00-5D19-490A-30F4AA54E41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70" name="Oval 142">
              <a:extLst>
                <a:ext uri="{FF2B5EF4-FFF2-40B4-BE49-F238E27FC236}">
                  <a16:creationId xmlns:a16="http://schemas.microsoft.com/office/drawing/2014/main" id="{AC39884E-C93C-0D52-3635-D5AD6D6390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71" name="Oval 143">
              <a:extLst>
                <a:ext uri="{FF2B5EF4-FFF2-40B4-BE49-F238E27FC236}">
                  <a16:creationId xmlns:a16="http://schemas.microsoft.com/office/drawing/2014/main" id="{DA9CA5D2-0307-EE0E-95E0-2305D9E48E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4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72" name="Oval 144">
              <a:extLst>
                <a:ext uri="{FF2B5EF4-FFF2-40B4-BE49-F238E27FC236}">
                  <a16:creationId xmlns:a16="http://schemas.microsoft.com/office/drawing/2014/main" id="{7C153EBA-B764-492D-89CD-046B87BCB8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4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73" name="Oval 145">
              <a:extLst>
                <a:ext uri="{FF2B5EF4-FFF2-40B4-BE49-F238E27FC236}">
                  <a16:creationId xmlns:a16="http://schemas.microsoft.com/office/drawing/2014/main" id="{9FB31AEF-A7C2-8689-273F-9A81367E7AB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74" name="Oval 146">
              <a:extLst>
                <a:ext uri="{FF2B5EF4-FFF2-40B4-BE49-F238E27FC236}">
                  <a16:creationId xmlns:a16="http://schemas.microsoft.com/office/drawing/2014/main" id="{4200BF2B-E26A-019C-7F88-E838908AF0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75" name="Oval 147">
              <a:extLst>
                <a:ext uri="{FF2B5EF4-FFF2-40B4-BE49-F238E27FC236}">
                  <a16:creationId xmlns:a16="http://schemas.microsoft.com/office/drawing/2014/main" id="{2A4598E9-11E8-11BB-01FC-19A7B08B59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76" name="Oval 148">
              <a:extLst>
                <a:ext uri="{FF2B5EF4-FFF2-40B4-BE49-F238E27FC236}">
                  <a16:creationId xmlns:a16="http://schemas.microsoft.com/office/drawing/2014/main" id="{31D6D607-89FB-ACFD-A64C-CFC44FEF6F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77" name="Oval 149">
              <a:extLst>
                <a:ext uri="{FF2B5EF4-FFF2-40B4-BE49-F238E27FC236}">
                  <a16:creationId xmlns:a16="http://schemas.microsoft.com/office/drawing/2014/main" id="{E241DB36-BA15-F7B3-1921-C551C2DDE0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78" name="Oval 150">
              <a:extLst>
                <a:ext uri="{FF2B5EF4-FFF2-40B4-BE49-F238E27FC236}">
                  <a16:creationId xmlns:a16="http://schemas.microsoft.com/office/drawing/2014/main" id="{94BAB8C9-77C7-934D-2FA2-E2283FA3EC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79" name="Oval 151">
              <a:extLst>
                <a:ext uri="{FF2B5EF4-FFF2-40B4-BE49-F238E27FC236}">
                  <a16:creationId xmlns:a16="http://schemas.microsoft.com/office/drawing/2014/main" id="{BFB197F8-10C2-EE71-5B77-8377032D423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80" name="Oval 152">
              <a:extLst>
                <a:ext uri="{FF2B5EF4-FFF2-40B4-BE49-F238E27FC236}">
                  <a16:creationId xmlns:a16="http://schemas.microsoft.com/office/drawing/2014/main" id="{AB0E79F6-C841-B5E4-6028-4C7A30F8192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4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81" name="Oval 153">
              <a:extLst>
                <a:ext uri="{FF2B5EF4-FFF2-40B4-BE49-F238E27FC236}">
                  <a16:creationId xmlns:a16="http://schemas.microsoft.com/office/drawing/2014/main" id="{37817FD8-D9CD-3028-2795-83C8955051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82" name="Oval 154">
              <a:extLst>
                <a:ext uri="{FF2B5EF4-FFF2-40B4-BE49-F238E27FC236}">
                  <a16:creationId xmlns:a16="http://schemas.microsoft.com/office/drawing/2014/main" id="{A3A1CBC1-F42C-A581-775E-FE8E6FFDA4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4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83" name="Oval 155">
              <a:extLst>
                <a:ext uri="{FF2B5EF4-FFF2-40B4-BE49-F238E27FC236}">
                  <a16:creationId xmlns:a16="http://schemas.microsoft.com/office/drawing/2014/main" id="{3CB34FC1-01A7-F347-F98B-41E8A40132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84" name="Oval 156">
              <a:extLst>
                <a:ext uri="{FF2B5EF4-FFF2-40B4-BE49-F238E27FC236}">
                  <a16:creationId xmlns:a16="http://schemas.microsoft.com/office/drawing/2014/main" id="{BE45228B-330D-4509-8EAB-B69AC4CAF8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85" name="Oval 157">
              <a:extLst>
                <a:ext uri="{FF2B5EF4-FFF2-40B4-BE49-F238E27FC236}">
                  <a16:creationId xmlns:a16="http://schemas.microsoft.com/office/drawing/2014/main" id="{6B10BF41-C10C-7600-EA5C-FAD12E8AE5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86" name="Oval 158">
              <a:extLst>
                <a:ext uri="{FF2B5EF4-FFF2-40B4-BE49-F238E27FC236}">
                  <a16:creationId xmlns:a16="http://schemas.microsoft.com/office/drawing/2014/main" id="{34F89E08-F9DE-B52B-1B69-B940199CAB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87" name="Oval 159">
              <a:extLst>
                <a:ext uri="{FF2B5EF4-FFF2-40B4-BE49-F238E27FC236}">
                  <a16:creationId xmlns:a16="http://schemas.microsoft.com/office/drawing/2014/main" id="{239AE0FB-4D93-60D2-B30F-544C504559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4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88" name="Oval 160">
              <a:extLst>
                <a:ext uri="{FF2B5EF4-FFF2-40B4-BE49-F238E27FC236}">
                  <a16:creationId xmlns:a16="http://schemas.microsoft.com/office/drawing/2014/main" id="{F7AABC3D-DE96-E3C9-65FF-6A6483C32C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4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89" name="Oval 161">
              <a:extLst>
                <a:ext uri="{FF2B5EF4-FFF2-40B4-BE49-F238E27FC236}">
                  <a16:creationId xmlns:a16="http://schemas.microsoft.com/office/drawing/2014/main" id="{9DF62FDC-488F-336C-3F66-858A9EF986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90" name="Oval 162">
              <a:extLst>
                <a:ext uri="{FF2B5EF4-FFF2-40B4-BE49-F238E27FC236}">
                  <a16:creationId xmlns:a16="http://schemas.microsoft.com/office/drawing/2014/main" id="{A6119E95-8EF3-6C32-DCDA-EC6AFE67C0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2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91" name="Oval 163">
              <a:extLst>
                <a:ext uri="{FF2B5EF4-FFF2-40B4-BE49-F238E27FC236}">
                  <a16:creationId xmlns:a16="http://schemas.microsoft.com/office/drawing/2014/main" id="{3CFC9DE9-86E3-8990-8249-6B9EBD2435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92" name="Oval 164">
              <a:extLst>
                <a:ext uri="{FF2B5EF4-FFF2-40B4-BE49-F238E27FC236}">
                  <a16:creationId xmlns:a16="http://schemas.microsoft.com/office/drawing/2014/main" id="{F7F62366-B0A9-4ECD-3ECA-728D1B245C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93" name="Oval 165">
              <a:extLst>
                <a:ext uri="{FF2B5EF4-FFF2-40B4-BE49-F238E27FC236}">
                  <a16:creationId xmlns:a16="http://schemas.microsoft.com/office/drawing/2014/main" id="{4AAEC69B-12A6-FB34-CD8C-233217D5CA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2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94" name="Oval 166">
              <a:extLst>
                <a:ext uri="{FF2B5EF4-FFF2-40B4-BE49-F238E27FC236}">
                  <a16:creationId xmlns:a16="http://schemas.microsoft.com/office/drawing/2014/main" id="{28A50A9B-FBD4-FBB2-B698-F4DC06F0E6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2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95" name="Oval 167">
              <a:extLst>
                <a:ext uri="{FF2B5EF4-FFF2-40B4-BE49-F238E27FC236}">
                  <a16:creationId xmlns:a16="http://schemas.microsoft.com/office/drawing/2014/main" id="{6628D316-1830-E420-20FF-C5DB8E0098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96" name="Oval 168">
              <a:extLst>
                <a:ext uri="{FF2B5EF4-FFF2-40B4-BE49-F238E27FC236}">
                  <a16:creationId xmlns:a16="http://schemas.microsoft.com/office/drawing/2014/main" id="{B91033B2-BA64-7545-4F7B-41D364C6E2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97" name="Oval 169">
              <a:extLst>
                <a:ext uri="{FF2B5EF4-FFF2-40B4-BE49-F238E27FC236}">
                  <a16:creationId xmlns:a16="http://schemas.microsoft.com/office/drawing/2014/main" id="{C58A278F-D619-89D2-EAC4-CA57F9359F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98" name="Oval 170">
              <a:extLst>
                <a:ext uri="{FF2B5EF4-FFF2-40B4-BE49-F238E27FC236}">
                  <a16:creationId xmlns:a16="http://schemas.microsoft.com/office/drawing/2014/main" id="{90E3BD9C-D4C4-BAD4-0371-304387567E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099" name="Oval 171">
              <a:extLst>
                <a:ext uri="{FF2B5EF4-FFF2-40B4-BE49-F238E27FC236}">
                  <a16:creationId xmlns:a16="http://schemas.microsoft.com/office/drawing/2014/main" id="{580F2EAC-461C-2BA3-8805-466E0E4F6F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00" name="Oval 172">
              <a:extLst>
                <a:ext uri="{FF2B5EF4-FFF2-40B4-BE49-F238E27FC236}">
                  <a16:creationId xmlns:a16="http://schemas.microsoft.com/office/drawing/2014/main" id="{F8E8AC8B-2433-2DE7-B8F0-E6274B1AA0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8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01" name="Oval 173">
              <a:extLst>
                <a:ext uri="{FF2B5EF4-FFF2-40B4-BE49-F238E27FC236}">
                  <a16:creationId xmlns:a16="http://schemas.microsoft.com/office/drawing/2014/main" id="{5239E0A0-37E3-CE6E-AAF7-51029B325E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02" name="Oval 174">
              <a:extLst>
                <a:ext uri="{FF2B5EF4-FFF2-40B4-BE49-F238E27FC236}">
                  <a16:creationId xmlns:a16="http://schemas.microsoft.com/office/drawing/2014/main" id="{5496790F-895B-1FC5-3631-4CC88AB861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8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03" name="Oval 175">
              <a:extLst>
                <a:ext uri="{FF2B5EF4-FFF2-40B4-BE49-F238E27FC236}">
                  <a16:creationId xmlns:a16="http://schemas.microsoft.com/office/drawing/2014/main" id="{87C3A414-8D9F-7308-B99B-3C9DF7F923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04" name="Oval 176">
              <a:extLst>
                <a:ext uri="{FF2B5EF4-FFF2-40B4-BE49-F238E27FC236}">
                  <a16:creationId xmlns:a16="http://schemas.microsoft.com/office/drawing/2014/main" id="{292FC786-05FF-99AD-8AAE-1363D7F868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05" name="Oval 177">
              <a:extLst>
                <a:ext uri="{FF2B5EF4-FFF2-40B4-BE49-F238E27FC236}">
                  <a16:creationId xmlns:a16="http://schemas.microsoft.com/office/drawing/2014/main" id="{666D3612-C9DA-E79D-00AB-0BC0014E1F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06" name="Oval 178">
              <a:extLst>
                <a:ext uri="{FF2B5EF4-FFF2-40B4-BE49-F238E27FC236}">
                  <a16:creationId xmlns:a16="http://schemas.microsoft.com/office/drawing/2014/main" id="{E7CDB448-F464-24E8-A8A6-A5F3B57537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07" name="Oval 179">
              <a:extLst>
                <a:ext uri="{FF2B5EF4-FFF2-40B4-BE49-F238E27FC236}">
                  <a16:creationId xmlns:a16="http://schemas.microsoft.com/office/drawing/2014/main" id="{5207AF2D-55B0-A5FB-D6E9-1C235CC21D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90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08" name="Oval 180">
              <a:extLst>
                <a:ext uri="{FF2B5EF4-FFF2-40B4-BE49-F238E27FC236}">
                  <a16:creationId xmlns:a16="http://schemas.microsoft.com/office/drawing/2014/main" id="{A32162B4-B904-D735-CEC0-FA0B97957A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09" name="Oval 181">
              <a:extLst>
                <a:ext uri="{FF2B5EF4-FFF2-40B4-BE49-F238E27FC236}">
                  <a16:creationId xmlns:a16="http://schemas.microsoft.com/office/drawing/2014/main" id="{FC7B3B70-9F9F-7EFE-6DDC-0CE0F1932F0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10" name="Oval 182">
              <a:extLst>
                <a:ext uri="{FF2B5EF4-FFF2-40B4-BE49-F238E27FC236}">
                  <a16:creationId xmlns:a16="http://schemas.microsoft.com/office/drawing/2014/main" id="{845986C0-1777-1314-6FC3-0947E8FA2EE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11" name="Oval 183">
              <a:extLst>
                <a:ext uri="{FF2B5EF4-FFF2-40B4-BE49-F238E27FC236}">
                  <a16:creationId xmlns:a16="http://schemas.microsoft.com/office/drawing/2014/main" id="{B51DBE1E-16DF-42D0-5851-5734A0A143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12" name="Oval 184">
              <a:extLst>
                <a:ext uri="{FF2B5EF4-FFF2-40B4-BE49-F238E27FC236}">
                  <a16:creationId xmlns:a16="http://schemas.microsoft.com/office/drawing/2014/main" id="{792F2B75-998E-5F89-4F75-1D2C550FC4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13" name="Oval 185">
              <a:extLst>
                <a:ext uri="{FF2B5EF4-FFF2-40B4-BE49-F238E27FC236}">
                  <a16:creationId xmlns:a16="http://schemas.microsoft.com/office/drawing/2014/main" id="{2B29F690-CEBC-B837-412E-A44054B117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14" name="Oval 186">
              <a:extLst>
                <a:ext uri="{FF2B5EF4-FFF2-40B4-BE49-F238E27FC236}">
                  <a16:creationId xmlns:a16="http://schemas.microsoft.com/office/drawing/2014/main" id="{0EB77964-112A-FA35-5A20-DEEC24087CB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15" name="Oval 187">
              <a:extLst>
                <a:ext uri="{FF2B5EF4-FFF2-40B4-BE49-F238E27FC236}">
                  <a16:creationId xmlns:a16="http://schemas.microsoft.com/office/drawing/2014/main" id="{6FFD68C5-6EC0-6F17-4E92-27F0EA7E5D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16" name="Oval 188">
              <a:extLst>
                <a:ext uri="{FF2B5EF4-FFF2-40B4-BE49-F238E27FC236}">
                  <a16:creationId xmlns:a16="http://schemas.microsoft.com/office/drawing/2014/main" id="{029E5900-2F04-D67C-AE02-1D4AD676F4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17" name="Oval 189">
              <a:extLst>
                <a:ext uri="{FF2B5EF4-FFF2-40B4-BE49-F238E27FC236}">
                  <a16:creationId xmlns:a16="http://schemas.microsoft.com/office/drawing/2014/main" id="{2A9FF424-B9FC-B871-4F66-1F36BE9331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8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18" name="Oval 190">
              <a:extLst>
                <a:ext uri="{FF2B5EF4-FFF2-40B4-BE49-F238E27FC236}">
                  <a16:creationId xmlns:a16="http://schemas.microsoft.com/office/drawing/2014/main" id="{E954AABD-925C-79DC-6533-5A2DCA7AEF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19" name="Oval 191">
              <a:extLst>
                <a:ext uri="{FF2B5EF4-FFF2-40B4-BE49-F238E27FC236}">
                  <a16:creationId xmlns:a16="http://schemas.microsoft.com/office/drawing/2014/main" id="{63735350-D0D4-7AC8-4481-6BEAB81ACB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20" name="Oval 192">
              <a:extLst>
                <a:ext uri="{FF2B5EF4-FFF2-40B4-BE49-F238E27FC236}">
                  <a16:creationId xmlns:a16="http://schemas.microsoft.com/office/drawing/2014/main" id="{399EC4A4-F86A-15E4-3579-C314BF5FECA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21" name="Oval 193">
              <a:extLst>
                <a:ext uri="{FF2B5EF4-FFF2-40B4-BE49-F238E27FC236}">
                  <a16:creationId xmlns:a16="http://schemas.microsoft.com/office/drawing/2014/main" id="{ABA8894E-9839-5709-9D0B-81DD26AC60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22" name="Oval 194">
              <a:extLst>
                <a:ext uri="{FF2B5EF4-FFF2-40B4-BE49-F238E27FC236}">
                  <a16:creationId xmlns:a16="http://schemas.microsoft.com/office/drawing/2014/main" id="{DABDCAD3-A09D-008C-0CD8-61487606AB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6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23" name="Oval 195">
              <a:extLst>
                <a:ext uri="{FF2B5EF4-FFF2-40B4-BE49-F238E27FC236}">
                  <a16:creationId xmlns:a16="http://schemas.microsoft.com/office/drawing/2014/main" id="{DEB41A9B-566F-C9AC-A1F8-66C1F493ED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6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24" name="Oval 196">
              <a:extLst>
                <a:ext uri="{FF2B5EF4-FFF2-40B4-BE49-F238E27FC236}">
                  <a16:creationId xmlns:a16="http://schemas.microsoft.com/office/drawing/2014/main" id="{95869EE8-2B58-CCDD-3325-D72A67108B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25" name="Oval 197">
              <a:extLst>
                <a:ext uri="{FF2B5EF4-FFF2-40B4-BE49-F238E27FC236}">
                  <a16:creationId xmlns:a16="http://schemas.microsoft.com/office/drawing/2014/main" id="{574582C2-28AB-D278-3639-E99A20DC84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26" name="Oval 198">
              <a:extLst>
                <a:ext uri="{FF2B5EF4-FFF2-40B4-BE49-F238E27FC236}">
                  <a16:creationId xmlns:a16="http://schemas.microsoft.com/office/drawing/2014/main" id="{0CD00F3C-C07B-E923-7F82-65A1F0B83A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27" name="Oval 199">
              <a:extLst>
                <a:ext uri="{FF2B5EF4-FFF2-40B4-BE49-F238E27FC236}">
                  <a16:creationId xmlns:a16="http://schemas.microsoft.com/office/drawing/2014/main" id="{623ACFC7-7B31-AA06-58AD-684CD5953E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28" name="Oval 200">
              <a:extLst>
                <a:ext uri="{FF2B5EF4-FFF2-40B4-BE49-F238E27FC236}">
                  <a16:creationId xmlns:a16="http://schemas.microsoft.com/office/drawing/2014/main" id="{17522265-C70C-BAF8-1E66-8726E540AFB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29" name="Oval 201">
              <a:extLst>
                <a:ext uri="{FF2B5EF4-FFF2-40B4-BE49-F238E27FC236}">
                  <a16:creationId xmlns:a16="http://schemas.microsoft.com/office/drawing/2014/main" id="{3D25F671-ED50-CC75-D4CE-3B571876BB4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30" name="Oval 202">
              <a:extLst>
                <a:ext uri="{FF2B5EF4-FFF2-40B4-BE49-F238E27FC236}">
                  <a16:creationId xmlns:a16="http://schemas.microsoft.com/office/drawing/2014/main" id="{5D0345CC-3FDE-6685-DC22-E556540DF4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31" name="Oval 203">
              <a:extLst>
                <a:ext uri="{FF2B5EF4-FFF2-40B4-BE49-F238E27FC236}">
                  <a16:creationId xmlns:a16="http://schemas.microsoft.com/office/drawing/2014/main" id="{2CFC5676-5569-AAC7-E8D5-FF6DF3818B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32" name="Oval 204">
              <a:extLst>
                <a:ext uri="{FF2B5EF4-FFF2-40B4-BE49-F238E27FC236}">
                  <a16:creationId xmlns:a16="http://schemas.microsoft.com/office/drawing/2014/main" id="{DC83393E-5245-3BB6-8AAC-E35458A684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33" name="Oval 205">
              <a:extLst>
                <a:ext uri="{FF2B5EF4-FFF2-40B4-BE49-F238E27FC236}">
                  <a16:creationId xmlns:a16="http://schemas.microsoft.com/office/drawing/2014/main" id="{61D330C0-B383-376F-7F78-AC005A6493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34" name="Oval 206">
              <a:extLst>
                <a:ext uri="{FF2B5EF4-FFF2-40B4-BE49-F238E27FC236}">
                  <a16:creationId xmlns:a16="http://schemas.microsoft.com/office/drawing/2014/main" id="{E737109A-249E-8DEC-4B73-A0AB304D73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35" name="Oval 207">
              <a:extLst>
                <a:ext uri="{FF2B5EF4-FFF2-40B4-BE49-F238E27FC236}">
                  <a16:creationId xmlns:a16="http://schemas.microsoft.com/office/drawing/2014/main" id="{B0B4AA77-1C05-266E-0F46-1A0E4CDB97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36" name="Oval 208">
              <a:extLst>
                <a:ext uri="{FF2B5EF4-FFF2-40B4-BE49-F238E27FC236}">
                  <a16:creationId xmlns:a16="http://schemas.microsoft.com/office/drawing/2014/main" id="{FBFB3169-B391-CA0D-BB3C-F080523A4A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37" name="Oval 209">
              <a:extLst>
                <a:ext uri="{FF2B5EF4-FFF2-40B4-BE49-F238E27FC236}">
                  <a16:creationId xmlns:a16="http://schemas.microsoft.com/office/drawing/2014/main" id="{6797389D-92FB-72BE-A187-499D27F211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38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38" name="Oval 210">
              <a:extLst>
                <a:ext uri="{FF2B5EF4-FFF2-40B4-BE49-F238E27FC236}">
                  <a16:creationId xmlns:a16="http://schemas.microsoft.com/office/drawing/2014/main" id="{A220A4D4-8A37-1589-CC14-F17717D6AC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39" name="Oval 211">
              <a:extLst>
                <a:ext uri="{FF2B5EF4-FFF2-40B4-BE49-F238E27FC236}">
                  <a16:creationId xmlns:a16="http://schemas.microsoft.com/office/drawing/2014/main" id="{D5816DC9-217C-C866-214E-07564A6C08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6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40" name="Oval 212">
              <a:extLst>
                <a:ext uri="{FF2B5EF4-FFF2-40B4-BE49-F238E27FC236}">
                  <a16:creationId xmlns:a16="http://schemas.microsoft.com/office/drawing/2014/main" id="{5811C7EA-B963-A1AF-6F7D-270C5762FDF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6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41" name="Oval 213">
              <a:extLst>
                <a:ext uri="{FF2B5EF4-FFF2-40B4-BE49-F238E27FC236}">
                  <a16:creationId xmlns:a16="http://schemas.microsoft.com/office/drawing/2014/main" id="{DA88AC1F-B1D1-0886-F0CF-FF34659AA52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42" name="Oval 214">
              <a:extLst>
                <a:ext uri="{FF2B5EF4-FFF2-40B4-BE49-F238E27FC236}">
                  <a16:creationId xmlns:a16="http://schemas.microsoft.com/office/drawing/2014/main" id="{505E4FF1-B5CD-299C-218B-D8E9FE1122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43" name="Oval 215">
              <a:extLst>
                <a:ext uri="{FF2B5EF4-FFF2-40B4-BE49-F238E27FC236}">
                  <a16:creationId xmlns:a16="http://schemas.microsoft.com/office/drawing/2014/main" id="{B35A399D-DDB8-B834-4DEA-D11903102A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44" name="Oval 216">
              <a:extLst>
                <a:ext uri="{FF2B5EF4-FFF2-40B4-BE49-F238E27FC236}">
                  <a16:creationId xmlns:a16="http://schemas.microsoft.com/office/drawing/2014/main" id="{7B59DE3B-8E0C-B135-ACE3-868C3D7240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125145" name="Oval 217">
              <a:extLst>
                <a:ext uri="{FF2B5EF4-FFF2-40B4-BE49-F238E27FC236}">
                  <a16:creationId xmlns:a16="http://schemas.microsoft.com/office/drawing/2014/main" id="{7EFF06DB-DFEE-3B01-04E5-DEAEAE49A0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</p:grpSp>
      <p:sp>
        <p:nvSpPr>
          <p:cNvPr id="125146" name="Rectangle 218">
            <a:extLst>
              <a:ext uri="{FF2B5EF4-FFF2-40B4-BE49-F238E27FC236}">
                <a16:creationId xmlns:a16="http://schemas.microsoft.com/office/drawing/2014/main" id="{6DAB09F1-F77F-E1C0-9D02-44E1BFEBA4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8344478-C6FD-4FD8-AEF9-BF670EFB9D72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125147" name="Rectangle 219">
            <a:extLst>
              <a:ext uri="{FF2B5EF4-FFF2-40B4-BE49-F238E27FC236}">
                <a16:creationId xmlns:a16="http://schemas.microsoft.com/office/drawing/2014/main" id="{C6150E95-5157-BA9E-BC86-29D33D5688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148" name="Rectangle 220">
            <a:extLst>
              <a:ext uri="{FF2B5EF4-FFF2-40B4-BE49-F238E27FC236}">
                <a16:creationId xmlns:a16="http://schemas.microsoft.com/office/drawing/2014/main" id="{A1DD3CD1-A086-BCD6-A372-6CECA1CDAB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149" name="Rectangle 221">
            <a:extLst>
              <a:ext uri="{FF2B5EF4-FFF2-40B4-BE49-F238E27FC236}">
                <a16:creationId xmlns:a16="http://schemas.microsoft.com/office/drawing/2014/main" id="{663A288E-A50D-5655-AAF4-FEE78D920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5150" name="Rectangle 222">
            <a:extLst>
              <a:ext uri="{FF2B5EF4-FFF2-40B4-BE49-F238E27FC236}">
                <a16:creationId xmlns:a16="http://schemas.microsoft.com/office/drawing/2014/main" id="{8C3B1A40-34B3-0678-E8D5-7231CC5BE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83619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99"/>
            </a:gs>
            <a:gs pos="85001">
              <a:srgbClr val="F3F3F3"/>
            </a:gs>
            <a:gs pos="100000">
              <a:srgbClr val="C9CDB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>
            <a:extLst>
              <a:ext uri="{FF2B5EF4-FFF2-40B4-BE49-F238E27FC236}">
                <a16:creationId xmlns:a16="http://schemas.microsoft.com/office/drawing/2014/main" id="{C8BE3364-60A7-64DD-210A-EE48296B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1" y="44451"/>
            <a:ext cx="80645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800">
              <a:solidFill>
                <a:srgbClr val="5B0091"/>
              </a:solidFill>
            </a:endParaRP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32E7C62-5795-AECA-5796-21B75834A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85" y="115889"/>
            <a:ext cx="11713633" cy="6626225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185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Calibri" panose="020F0502020204030204" pitchFamily="34" charset="0"/>
          <a:cs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Calibri" panose="020F0502020204030204" pitchFamily="34" charset="0"/>
          <a:cs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Calibri" panose="020F0502020204030204" pitchFamily="34" charset="0"/>
          <a:cs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Calibri" panose="020F0502020204030204" pitchFamily="34" charset="0"/>
          <a:cs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99"/>
            </a:gs>
            <a:gs pos="85001">
              <a:srgbClr val="F3F3F3"/>
            </a:gs>
            <a:gs pos="100000">
              <a:srgbClr val="C9CDB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>
            <a:extLst>
              <a:ext uri="{FF2B5EF4-FFF2-40B4-BE49-F238E27FC236}">
                <a16:creationId xmlns:a16="http://schemas.microsoft.com/office/drawing/2014/main" id="{669A09D9-EF2C-CD01-A598-27723682C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1" y="44451"/>
            <a:ext cx="80645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800">
              <a:solidFill>
                <a:srgbClr val="5B0091"/>
              </a:solidFill>
            </a:endParaRP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CB4DC90-8814-A1D6-3468-BE2F2391F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85" y="115889"/>
            <a:ext cx="11713633" cy="6626225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2993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Calibri" panose="020F0502020204030204" pitchFamily="34" charset="0"/>
          <a:cs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Calibri" panose="020F0502020204030204" pitchFamily="34" charset="0"/>
          <a:cs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Calibri" panose="020F0502020204030204" pitchFamily="34" charset="0"/>
          <a:cs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Calibri" panose="020F0502020204030204" pitchFamily="34" charset="0"/>
          <a:cs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>
            <a:extLst>
              <a:ext uri="{FF2B5EF4-FFF2-40B4-BE49-F238E27FC236}">
                <a16:creationId xmlns:a16="http://schemas.microsoft.com/office/drawing/2014/main" id="{E9030C86-A573-99D8-3691-96AF4E963F5F}"/>
              </a:ext>
            </a:extLst>
          </p:cNvPr>
          <p:cNvGrpSpPr>
            <a:grpSpLocks/>
          </p:cNvGrpSpPr>
          <p:nvPr/>
        </p:nvGrpSpPr>
        <p:grpSpPr bwMode="auto">
          <a:xfrm>
            <a:off x="5068277" y="1789114"/>
            <a:ext cx="7119815" cy="5056187"/>
            <a:chOff x="2394" y="1127"/>
            <a:chExt cx="3364" cy="3185"/>
          </a:xfrm>
        </p:grpSpPr>
        <p:sp>
          <p:nvSpPr>
            <p:cNvPr id="79875" name="Rectangle 3">
              <a:extLst>
                <a:ext uri="{FF2B5EF4-FFF2-40B4-BE49-F238E27FC236}">
                  <a16:creationId xmlns:a16="http://schemas.microsoft.com/office/drawing/2014/main" id="{6CFA2B33-FF18-4994-763A-542751267B3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76" name="Oval 4">
              <a:extLst>
                <a:ext uri="{FF2B5EF4-FFF2-40B4-BE49-F238E27FC236}">
                  <a16:creationId xmlns:a16="http://schemas.microsoft.com/office/drawing/2014/main" id="{768E7AD9-521A-681D-90F3-87FA4B60189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2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77" name="Rectangle 5">
              <a:extLst>
                <a:ext uri="{FF2B5EF4-FFF2-40B4-BE49-F238E27FC236}">
                  <a16:creationId xmlns:a16="http://schemas.microsoft.com/office/drawing/2014/main" id="{15BE50B5-A9EB-A001-70DB-9D948F90F0B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78" name="Freeform 6">
              <a:extLst>
                <a:ext uri="{FF2B5EF4-FFF2-40B4-BE49-F238E27FC236}">
                  <a16:creationId xmlns:a16="http://schemas.microsoft.com/office/drawing/2014/main" id="{D61C4A7E-6347-9601-A1DF-8298AEC61007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79" name="Rectangle 7">
              <a:extLst>
                <a:ext uri="{FF2B5EF4-FFF2-40B4-BE49-F238E27FC236}">
                  <a16:creationId xmlns:a16="http://schemas.microsoft.com/office/drawing/2014/main" id="{477574FC-7828-332D-E3BD-94AB307F42E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80" name="Rectangle 8">
              <a:extLst>
                <a:ext uri="{FF2B5EF4-FFF2-40B4-BE49-F238E27FC236}">
                  <a16:creationId xmlns:a16="http://schemas.microsoft.com/office/drawing/2014/main" id="{F781B6A8-1931-A5DE-3616-13C6E29BA94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81" name="Rectangle 9">
              <a:extLst>
                <a:ext uri="{FF2B5EF4-FFF2-40B4-BE49-F238E27FC236}">
                  <a16:creationId xmlns:a16="http://schemas.microsoft.com/office/drawing/2014/main" id="{7545B865-7EE1-E9B9-7909-5A5BA7CE334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82" name="Rectangle 10">
              <a:extLst>
                <a:ext uri="{FF2B5EF4-FFF2-40B4-BE49-F238E27FC236}">
                  <a16:creationId xmlns:a16="http://schemas.microsoft.com/office/drawing/2014/main" id="{826AA6A5-B9D0-B5B8-9492-4FC313695D2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83" name="Rectangle 11">
              <a:extLst>
                <a:ext uri="{FF2B5EF4-FFF2-40B4-BE49-F238E27FC236}">
                  <a16:creationId xmlns:a16="http://schemas.microsoft.com/office/drawing/2014/main" id="{081D09FD-BB59-0DEE-A267-4D6145EAB66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84" name="Freeform 12">
              <a:extLst>
                <a:ext uri="{FF2B5EF4-FFF2-40B4-BE49-F238E27FC236}">
                  <a16:creationId xmlns:a16="http://schemas.microsoft.com/office/drawing/2014/main" id="{4C6F1DE8-3DF5-6450-5F41-960995527D6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85" name="Freeform 13">
              <a:extLst>
                <a:ext uri="{FF2B5EF4-FFF2-40B4-BE49-F238E27FC236}">
                  <a16:creationId xmlns:a16="http://schemas.microsoft.com/office/drawing/2014/main" id="{08E47B4A-2F76-683E-3894-6203FCA26F7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86" name="Freeform 14">
              <a:extLst>
                <a:ext uri="{FF2B5EF4-FFF2-40B4-BE49-F238E27FC236}">
                  <a16:creationId xmlns:a16="http://schemas.microsoft.com/office/drawing/2014/main" id="{84511E31-DCEE-24EA-9155-C7848F694F2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87" name="Freeform 15">
              <a:extLst>
                <a:ext uri="{FF2B5EF4-FFF2-40B4-BE49-F238E27FC236}">
                  <a16:creationId xmlns:a16="http://schemas.microsoft.com/office/drawing/2014/main" id="{5E77D9EC-D34C-916B-401C-08EB369A1CC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88" name="Freeform 16">
              <a:extLst>
                <a:ext uri="{FF2B5EF4-FFF2-40B4-BE49-F238E27FC236}">
                  <a16:creationId xmlns:a16="http://schemas.microsoft.com/office/drawing/2014/main" id="{7FF42CFE-42A6-4F1F-987C-109CB9FA5BC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89" name="Freeform 17">
              <a:extLst>
                <a:ext uri="{FF2B5EF4-FFF2-40B4-BE49-F238E27FC236}">
                  <a16:creationId xmlns:a16="http://schemas.microsoft.com/office/drawing/2014/main" id="{884FC536-A589-E351-943D-8EB9FA4DC951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90" name="Freeform 18">
              <a:extLst>
                <a:ext uri="{FF2B5EF4-FFF2-40B4-BE49-F238E27FC236}">
                  <a16:creationId xmlns:a16="http://schemas.microsoft.com/office/drawing/2014/main" id="{AF1D15C9-93F7-FD4E-BFC6-AD78785716B7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91" name="Freeform 19">
              <a:extLst>
                <a:ext uri="{FF2B5EF4-FFF2-40B4-BE49-F238E27FC236}">
                  <a16:creationId xmlns:a16="http://schemas.microsoft.com/office/drawing/2014/main" id="{2B47D981-8D57-2D05-5B46-19B4296BBCE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92" name="Freeform 20">
              <a:extLst>
                <a:ext uri="{FF2B5EF4-FFF2-40B4-BE49-F238E27FC236}">
                  <a16:creationId xmlns:a16="http://schemas.microsoft.com/office/drawing/2014/main" id="{A1F70EA7-01B9-60D3-ADB7-EB3242B1E738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93" name="Freeform 21">
              <a:extLst>
                <a:ext uri="{FF2B5EF4-FFF2-40B4-BE49-F238E27FC236}">
                  <a16:creationId xmlns:a16="http://schemas.microsoft.com/office/drawing/2014/main" id="{5FFEFEB1-6B8D-C065-A177-3359C4B6B073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94" name="Freeform 22">
              <a:extLst>
                <a:ext uri="{FF2B5EF4-FFF2-40B4-BE49-F238E27FC236}">
                  <a16:creationId xmlns:a16="http://schemas.microsoft.com/office/drawing/2014/main" id="{5C16AE90-865D-9F03-79C4-E0D2A5B86207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95" name="Freeform 23">
              <a:extLst>
                <a:ext uri="{FF2B5EF4-FFF2-40B4-BE49-F238E27FC236}">
                  <a16:creationId xmlns:a16="http://schemas.microsoft.com/office/drawing/2014/main" id="{756C3239-D9E3-7A16-8C44-BF595B32EC6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96" name="Freeform 24">
              <a:extLst>
                <a:ext uri="{FF2B5EF4-FFF2-40B4-BE49-F238E27FC236}">
                  <a16:creationId xmlns:a16="http://schemas.microsoft.com/office/drawing/2014/main" id="{A2403B37-378C-F575-A76C-0B23A90D6582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97" name="Freeform 25">
              <a:extLst>
                <a:ext uri="{FF2B5EF4-FFF2-40B4-BE49-F238E27FC236}">
                  <a16:creationId xmlns:a16="http://schemas.microsoft.com/office/drawing/2014/main" id="{217F26A6-BD09-D07A-652C-BF53B36435F7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98" name="Freeform 26">
              <a:extLst>
                <a:ext uri="{FF2B5EF4-FFF2-40B4-BE49-F238E27FC236}">
                  <a16:creationId xmlns:a16="http://schemas.microsoft.com/office/drawing/2014/main" id="{B07D83A2-F520-55C3-74DE-22EF4626B45A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899" name="Oval 27">
              <a:extLst>
                <a:ext uri="{FF2B5EF4-FFF2-40B4-BE49-F238E27FC236}">
                  <a16:creationId xmlns:a16="http://schemas.microsoft.com/office/drawing/2014/main" id="{BB11D185-C4CE-E6C1-1B16-119C90A8BBAE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900" name="Oval 28">
              <a:extLst>
                <a:ext uri="{FF2B5EF4-FFF2-40B4-BE49-F238E27FC236}">
                  <a16:creationId xmlns:a16="http://schemas.microsoft.com/office/drawing/2014/main" id="{542EFA32-3ED6-0A21-00C2-95D10F91A08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901" name="Oval 29">
              <a:extLst>
                <a:ext uri="{FF2B5EF4-FFF2-40B4-BE49-F238E27FC236}">
                  <a16:creationId xmlns:a16="http://schemas.microsoft.com/office/drawing/2014/main" id="{D190CE85-A1DA-E0B9-7D5C-1FDEE1E3D46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902" name="Freeform 30">
              <a:extLst>
                <a:ext uri="{FF2B5EF4-FFF2-40B4-BE49-F238E27FC236}">
                  <a16:creationId xmlns:a16="http://schemas.microsoft.com/office/drawing/2014/main" id="{6358213A-14F0-7327-0A57-14157F0C4F8D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903" name="Freeform 31">
              <a:extLst>
                <a:ext uri="{FF2B5EF4-FFF2-40B4-BE49-F238E27FC236}">
                  <a16:creationId xmlns:a16="http://schemas.microsoft.com/office/drawing/2014/main" id="{0C2EAB5E-EC14-AB1A-F616-FF0D9CE75627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904" name="Rectangle 32">
              <a:extLst>
                <a:ext uri="{FF2B5EF4-FFF2-40B4-BE49-F238E27FC236}">
                  <a16:creationId xmlns:a16="http://schemas.microsoft.com/office/drawing/2014/main" id="{FAC76C7D-4C3D-055C-463A-5AFA8FA2668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4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905" name="Rectangle 33">
              <a:extLst>
                <a:ext uri="{FF2B5EF4-FFF2-40B4-BE49-F238E27FC236}">
                  <a16:creationId xmlns:a16="http://schemas.microsoft.com/office/drawing/2014/main" id="{B470E734-38AF-B282-F7E4-93657206773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906" name="AutoShape 34">
              <a:extLst>
                <a:ext uri="{FF2B5EF4-FFF2-40B4-BE49-F238E27FC236}">
                  <a16:creationId xmlns:a16="http://schemas.microsoft.com/office/drawing/2014/main" id="{9CFE52AF-CCE5-86E5-5435-B3A2276CCFF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907" name="Freeform 35">
              <a:extLst>
                <a:ext uri="{FF2B5EF4-FFF2-40B4-BE49-F238E27FC236}">
                  <a16:creationId xmlns:a16="http://schemas.microsoft.com/office/drawing/2014/main" id="{BA6423B7-75B6-EAB5-B2C1-538AE44674A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  <p:sp>
          <p:nvSpPr>
            <p:cNvPr id="79908" name="Freeform 36">
              <a:extLst>
                <a:ext uri="{FF2B5EF4-FFF2-40B4-BE49-F238E27FC236}">
                  <a16:creationId xmlns:a16="http://schemas.microsoft.com/office/drawing/2014/main" id="{6370ECA7-FF13-D6E8-B848-F4FF0D2C5AC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AU" dirty="0"/>
            </a:p>
          </p:txBody>
        </p:sp>
      </p:grp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34FC4280-5206-E9B5-A432-3185772D4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9910" name="Rectangle 38">
            <a:extLst>
              <a:ext uri="{FF2B5EF4-FFF2-40B4-BE49-F238E27FC236}">
                <a16:creationId xmlns:a16="http://schemas.microsoft.com/office/drawing/2014/main" id="{616A9E6F-5601-14D1-3995-7BB2B77BF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911" name="Rectangle 39">
            <a:extLst>
              <a:ext uri="{FF2B5EF4-FFF2-40B4-BE49-F238E27FC236}">
                <a16:creationId xmlns:a16="http://schemas.microsoft.com/office/drawing/2014/main" id="{F51C2554-10C0-F111-12AF-60F2C6F188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78563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912" name="Rectangle 40">
            <a:extLst>
              <a:ext uri="{FF2B5EF4-FFF2-40B4-BE49-F238E27FC236}">
                <a16:creationId xmlns:a16="http://schemas.microsoft.com/office/drawing/2014/main" id="{CCEDD108-17B0-3A8D-0275-5E6EBCD9D6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78563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913" name="Rectangle 41">
            <a:extLst>
              <a:ext uri="{FF2B5EF4-FFF2-40B4-BE49-F238E27FC236}">
                <a16:creationId xmlns:a16="http://schemas.microsoft.com/office/drawing/2014/main" id="{5539E8B7-CFD7-0D9D-F581-045A76A2E5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78563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235C00-3598-4774-B7FC-F88829631C7E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409704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235C00-3598-4774-B7FC-F88829631C7E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94583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9.web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31F0-0617-17DD-D681-463741AC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213" y="466517"/>
            <a:ext cx="10363200" cy="147002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Power aerobic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22CE0-71D0-5FED-DEBE-FDF732ED8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764" y="3657600"/>
            <a:ext cx="11002780" cy="1981200"/>
          </a:xfrm>
        </p:spPr>
        <p:txBody>
          <a:bodyPr/>
          <a:lstStyle/>
          <a:p>
            <a:pPr algn="ctr"/>
            <a:r>
              <a:rPr lang="en-US" dirty="0"/>
              <a:t>Mohammad </a:t>
            </a:r>
            <a:r>
              <a:rPr lang="en-US" dirty="0" err="1"/>
              <a:t>tajik</a:t>
            </a:r>
            <a:endParaRPr lang="fa-IR" dirty="0"/>
          </a:p>
          <a:p>
            <a:pPr algn="ctr"/>
            <a:r>
              <a:rPr lang="en-US" sz="1200" dirty="0" err="1"/>
              <a:t>p.h.d</a:t>
            </a:r>
            <a:r>
              <a:rPr lang="en-US" sz="1200" dirty="0"/>
              <a:t> exercise physiology</a:t>
            </a:r>
            <a:endParaRPr lang="fa-IR" sz="1200" dirty="0"/>
          </a:p>
          <a:p>
            <a:pPr algn="ctr"/>
            <a:endParaRPr lang="en-US" dirty="0"/>
          </a:p>
          <a:p>
            <a:pPr algn="ctr"/>
            <a:r>
              <a:rPr lang="en-US" dirty="0"/>
              <a:t>Summer 1401</a:t>
            </a:r>
            <a:endParaRPr lang="fa-IR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8C78DE-C4B6-D58D-7F8B-EB11306E808F}"/>
              </a:ext>
            </a:extLst>
          </p:cNvPr>
          <p:cNvCxnSpPr>
            <a:cxnSpLocks/>
          </p:cNvCxnSpPr>
          <p:nvPr/>
        </p:nvCxnSpPr>
        <p:spPr>
          <a:xfrm>
            <a:off x="4946754" y="4107305"/>
            <a:ext cx="19187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BA3C400-02DD-4793-5891-A1C305236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36228" cy="12441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7E6E56-8F2D-7EB7-F6CB-FB41965330AD}"/>
              </a:ext>
            </a:extLst>
          </p:cNvPr>
          <p:cNvSpPr txBox="1"/>
          <p:nvPr/>
        </p:nvSpPr>
        <p:spPr>
          <a:xfrm>
            <a:off x="3957403" y="2608289"/>
            <a:ext cx="46469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Evaluation of aerobic power in different sports disciplines by field method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5976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15A5-9376-119D-FC5A-0D4A45E2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626" y="1630180"/>
            <a:ext cx="10782640" cy="2357203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Why special tests?</a:t>
            </a:r>
            <a:endParaRPr lang="fa-IR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6A4791-21B3-21EB-102F-26BBFF6DB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32" y="3819880"/>
            <a:ext cx="4565481" cy="3038120"/>
          </a:xfrm>
        </p:spPr>
      </p:pic>
    </p:spTree>
    <p:extLst>
      <p:ext uri="{BB962C8B-B14F-4D97-AF65-F5344CB8AC3E}">
        <p14:creationId xmlns:p14="http://schemas.microsoft.com/office/powerpoint/2010/main" val="84332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0B8E1-3B02-3C66-BDB1-884A90641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40" y="371007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Why special tests?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DC04-B0EF-DA38-2824-670FA1D1E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It does not cost much</a:t>
            </a:r>
            <a:endParaRPr lang="fa-IR" dirty="0"/>
          </a:p>
          <a:p>
            <a:pPr marL="0" indent="0" algn="ctr">
              <a:buNone/>
            </a:pPr>
            <a:r>
              <a:rPr lang="en-US" dirty="0"/>
              <a:t>Applicability</a:t>
            </a:r>
            <a:endParaRPr lang="fa-IR" dirty="0"/>
          </a:p>
          <a:p>
            <a:pPr marL="0" indent="0" algn="ctr">
              <a:buNone/>
            </a:pPr>
            <a:r>
              <a:rPr lang="en-US" dirty="0"/>
              <a:t>Specific to sports</a:t>
            </a:r>
            <a:endParaRPr lang="fa-IR" dirty="0"/>
          </a:p>
          <a:p>
            <a:pPr marL="0" indent="0" algn="ctr">
              <a:buNone/>
            </a:pPr>
            <a:r>
              <a:rPr lang="en-US" dirty="0"/>
              <a:t>Predict future performance</a:t>
            </a:r>
            <a:endParaRPr lang="fa-IR" dirty="0"/>
          </a:p>
          <a:p>
            <a:pPr marL="0" indent="0" algn="ctr">
              <a:buNone/>
            </a:pPr>
            <a:r>
              <a:rPr lang="en-US" dirty="0"/>
              <a:t>Shows weaknesses</a:t>
            </a:r>
            <a:endParaRPr lang="fa-IR" dirty="0"/>
          </a:p>
          <a:p>
            <a:pPr marL="0" indent="0" algn="ctr">
              <a:buNone/>
            </a:pPr>
            <a:r>
              <a:rPr lang="en-US" dirty="0"/>
              <a:t>· Evaluating the success rate of educational programs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8042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431244-61AE-3B96-9BF6-02244B812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915" y="1585506"/>
            <a:ext cx="10065361" cy="4215687"/>
          </a:xfrm>
          <a:prstGeom prst="rect">
            <a:avLst/>
          </a:prstGeom>
        </p:spPr>
      </p:pic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3CC11DBC-1221-D623-275F-6FAF0F224949}"/>
              </a:ext>
            </a:extLst>
          </p:cNvPr>
          <p:cNvSpPr/>
          <p:nvPr/>
        </p:nvSpPr>
        <p:spPr>
          <a:xfrm rot="19988883">
            <a:off x="-378551" y="142143"/>
            <a:ext cx="2929387" cy="2304007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basketball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66931E-91D3-B6FB-CFD2-BAF938E9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202" y="0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Basketball specific field test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BSFT</a:t>
            </a:r>
            <a:r>
              <a:rPr lang="en-US" dirty="0"/>
              <a:t>)</a:t>
            </a:r>
            <a:br>
              <a:rPr lang="en-US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76539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D5ED-7575-E558-6157-54D072BC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34" y="625839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Basketball specific field test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BSFT</a:t>
            </a:r>
            <a:r>
              <a:rPr lang="en-US" dirty="0"/>
              <a:t>)</a:t>
            </a:r>
            <a:br>
              <a:rPr lang="en-US" dirty="0"/>
            </a:br>
            <a:endParaRPr lang="fa-IR" dirty="0"/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EF6C4DAE-80C6-B010-DD2C-B78939A77A53}"/>
              </a:ext>
            </a:extLst>
          </p:cNvPr>
          <p:cNvSpPr/>
          <p:nvPr/>
        </p:nvSpPr>
        <p:spPr>
          <a:xfrm rot="19988883">
            <a:off x="-90483" y="212621"/>
            <a:ext cx="3085451" cy="2289289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basketball</a:t>
            </a:r>
            <a:endParaRPr lang="fa-IR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74E26-CFD8-99F8-2FE4-997C6D404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31" y="2746607"/>
            <a:ext cx="10259194" cy="30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8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B743C5-D821-2D62-13F1-0AED9E79A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1" y="2563319"/>
            <a:ext cx="2737833" cy="3582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EB93FB-5D1E-6937-A702-02AEB78C6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95" y="2038013"/>
            <a:ext cx="7613694" cy="41529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22C032-E8D5-38DC-419B-EAA62E8A6AF4}"/>
              </a:ext>
            </a:extLst>
          </p:cNvPr>
          <p:cNvSpPr txBox="1"/>
          <p:nvPr/>
        </p:nvSpPr>
        <p:spPr>
          <a:xfrm>
            <a:off x="6683117" y="5871359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VO2max level: 122.617–5.461×(BSFT duration)</a:t>
            </a:r>
            <a:endParaRPr lang="fa-IR" b="1" dirty="0"/>
          </a:p>
        </p:txBody>
      </p:sp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9A0D04E1-4E33-840A-ED29-75B0BD1BB9F5}"/>
              </a:ext>
            </a:extLst>
          </p:cNvPr>
          <p:cNvSpPr/>
          <p:nvPr/>
        </p:nvSpPr>
        <p:spPr>
          <a:xfrm rot="19988883">
            <a:off x="-38403" y="133472"/>
            <a:ext cx="2303892" cy="1470462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basketball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70E9DFB-D6BA-A3DC-F7D0-B732C104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34" y="625839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Basketball specific field test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BSFT</a:t>
            </a:r>
            <a:r>
              <a:rPr lang="en-US" dirty="0"/>
              <a:t>)</a:t>
            </a:r>
            <a:br>
              <a:rPr lang="en-US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2356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D212-0F62-4BF0-7975-8511AEAF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154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volleyball-specific cardiorespiratory function measurement</a:t>
            </a:r>
            <a:endParaRPr lang="fa-IR" b="1" dirty="0">
              <a:solidFill>
                <a:srgbClr val="00B0F0"/>
              </a:solidFill>
            </a:endParaRP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F8423E8B-BB76-AD16-3D01-E627CB448CD1}"/>
              </a:ext>
            </a:extLst>
          </p:cNvPr>
          <p:cNvSpPr/>
          <p:nvPr/>
        </p:nvSpPr>
        <p:spPr>
          <a:xfrm rot="19988883">
            <a:off x="-124103" y="180132"/>
            <a:ext cx="2220459" cy="2066689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volleyball</a:t>
            </a:r>
            <a:endParaRPr lang="fa-IR" sz="14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7ABD05-8CF6-7F70-72CB-30C1C6586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4870710"/>
            <a:ext cx="2647950" cy="173355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3DEAF8-2F4E-389A-AEB4-A1AC9217A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26" y="1872856"/>
            <a:ext cx="9981848" cy="3119327"/>
          </a:xfrm>
        </p:spPr>
      </p:pic>
    </p:spTree>
    <p:extLst>
      <p:ext uri="{BB962C8B-B14F-4D97-AF65-F5344CB8AC3E}">
        <p14:creationId xmlns:p14="http://schemas.microsoft.com/office/powerpoint/2010/main" val="325742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D212-0F62-4BF0-7975-8511AEAF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154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volleyball-specific cardiorespiratory function measurement</a:t>
            </a:r>
            <a:endParaRPr lang="fa-IR" b="1" dirty="0">
              <a:solidFill>
                <a:srgbClr val="00B0F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EB0A8D-447A-2FB6-1011-A1521433B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0086" y="1499017"/>
            <a:ext cx="5766762" cy="5164111"/>
          </a:xfrm>
          <a:prstGeom prst="rect">
            <a:avLst/>
          </a:prstGeom>
        </p:spPr>
      </p:pic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F8423E8B-BB76-AD16-3D01-E627CB448CD1}"/>
              </a:ext>
            </a:extLst>
          </p:cNvPr>
          <p:cNvSpPr/>
          <p:nvPr/>
        </p:nvSpPr>
        <p:spPr>
          <a:xfrm rot="19988883">
            <a:off x="-124103" y="180132"/>
            <a:ext cx="2220459" cy="2066689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volleyball</a:t>
            </a:r>
            <a:endParaRPr lang="fa-IR" sz="14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7ABD05-8CF6-7F70-72CB-30C1C6586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4720809"/>
            <a:ext cx="26479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88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C281F-2B84-C833-FC20-AA06C689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Handball specific complex test </a:t>
            </a:r>
            <a:r>
              <a:rPr lang="en-US" b="1" dirty="0"/>
              <a:t>(</a:t>
            </a:r>
            <a:r>
              <a:rPr lang="en-US" b="1" dirty="0">
                <a:solidFill>
                  <a:srgbClr val="FF0000"/>
                </a:solidFill>
              </a:rPr>
              <a:t>HBCT</a:t>
            </a:r>
            <a:r>
              <a:rPr lang="en-US" b="1" dirty="0"/>
              <a:t>)</a:t>
            </a:r>
            <a:endParaRPr lang="fa-IR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F8C934-1E2F-7CA7-53C9-7F35ECCC5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6" y="1307686"/>
            <a:ext cx="8259581" cy="5313856"/>
          </a:xfrm>
        </p:spPr>
      </p:pic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745ECDFB-56B5-67D2-2031-F90966A5E1D5}"/>
              </a:ext>
            </a:extLst>
          </p:cNvPr>
          <p:cNvSpPr/>
          <p:nvPr/>
        </p:nvSpPr>
        <p:spPr>
          <a:xfrm rot="19988883">
            <a:off x="-135830" y="182932"/>
            <a:ext cx="2220459" cy="2014763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handball</a:t>
            </a:r>
            <a:endParaRPr lang="fa-I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74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68839C-68CF-619D-D980-B705F1E76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32" y="290650"/>
            <a:ext cx="9512967" cy="6054003"/>
          </a:xfrm>
        </p:spPr>
      </p:pic>
    </p:spTree>
    <p:extLst>
      <p:ext uri="{BB962C8B-B14F-4D97-AF65-F5344CB8AC3E}">
        <p14:creationId xmlns:p14="http://schemas.microsoft.com/office/powerpoint/2010/main" val="3987905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763B3-D05A-D84C-EC30-81405F3F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1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Futsal intermittent endurance test </a:t>
            </a:r>
            <a:r>
              <a:rPr lang="en-US" b="1" dirty="0"/>
              <a:t>( </a:t>
            </a:r>
            <a:r>
              <a:rPr lang="en-US" b="1" dirty="0">
                <a:solidFill>
                  <a:srgbClr val="FF0000"/>
                </a:solidFill>
              </a:rPr>
              <a:t>FIET</a:t>
            </a:r>
            <a:r>
              <a:rPr lang="en-US" b="1" dirty="0"/>
              <a:t>)</a:t>
            </a:r>
            <a:endParaRPr lang="fa-IR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06751-2570-C59F-FBB5-922E06F8F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2549" y="4108007"/>
            <a:ext cx="6698450" cy="2862419"/>
          </a:xfrm>
          <a:prstGeom prst="rect">
            <a:avLst/>
          </a:prstGeom>
        </p:spPr>
      </p:pic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F64FD8EB-A909-E717-5DA7-46635BA3C837}"/>
              </a:ext>
            </a:extLst>
          </p:cNvPr>
          <p:cNvSpPr/>
          <p:nvPr/>
        </p:nvSpPr>
        <p:spPr>
          <a:xfrm rot="19988883">
            <a:off x="-95784" y="30707"/>
            <a:ext cx="2013921" cy="1810907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futsal</a:t>
            </a:r>
            <a:endParaRPr lang="fa-IR" sz="1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27301-C788-1E43-F18C-A38E143E1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44" y="1549367"/>
            <a:ext cx="9270839" cy="50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9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D701-85DC-632B-429E-115BC0C0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390" y="179881"/>
            <a:ext cx="10018713" cy="1319135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Cooper</a:t>
            </a:r>
            <a:r>
              <a:rPr lang="en-US" b="1" dirty="0"/>
              <a:t> </a:t>
            </a:r>
            <a:endParaRPr lang="fa-IR" b="1" dirty="0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2FF06A7A-D1ED-D944-7125-15980E279137}"/>
              </a:ext>
            </a:extLst>
          </p:cNvPr>
          <p:cNvSpPr/>
          <p:nvPr/>
        </p:nvSpPr>
        <p:spPr>
          <a:xfrm rot="19988883">
            <a:off x="-90483" y="212621"/>
            <a:ext cx="3085451" cy="2289289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General test</a:t>
            </a:r>
            <a:endParaRPr lang="fa-IR" b="1" dirty="0">
              <a:solidFill>
                <a:srgbClr val="FF0000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58C7ED9-A1B6-5828-BDAC-C41CC1AB6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4" y="-117422"/>
            <a:ext cx="2380936" cy="2380936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DD2312-91ED-D5FB-3C0A-D6F510F40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28" y="2714313"/>
            <a:ext cx="5279443" cy="11831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39F9ED9-43B9-5717-82E0-2A0FCD3D7D8F}"/>
              </a:ext>
            </a:extLst>
          </p:cNvPr>
          <p:cNvSpPr txBox="1"/>
          <p:nvPr/>
        </p:nvSpPr>
        <p:spPr>
          <a:xfrm>
            <a:off x="2133600" y="4327373"/>
            <a:ext cx="7944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 rtl="0"/>
            <a:r>
              <a:rPr lang="en-US" altLang="fa-IR" dirty="0"/>
              <a:t>VO</a:t>
            </a:r>
            <a:r>
              <a:rPr lang="en-US" altLang="fa-IR" baseline="-25000" dirty="0"/>
              <a:t>2</a:t>
            </a:r>
            <a:r>
              <a:rPr lang="en-US" altLang="fa-IR" dirty="0"/>
              <a:t> = 3.126 (meters in 12 min) - 11.3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575FD7-D207-14F1-27CD-8DC4A4362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25" y="2143593"/>
            <a:ext cx="3144472" cy="47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40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763B3-D05A-D84C-EC30-81405F3F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1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Futsal intermittent endurance test </a:t>
            </a:r>
            <a:r>
              <a:rPr lang="en-US" b="1" dirty="0"/>
              <a:t>( </a:t>
            </a:r>
            <a:r>
              <a:rPr lang="en-US" b="1" dirty="0">
                <a:solidFill>
                  <a:srgbClr val="FF0000"/>
                </a:solidFill>
              </a:rPr>
              <a:t>FITE</a:t>
            </a:r>
            <a:r>
              <a:rPr lang="en-US" b="1" dirty="0"/>
              <a:t>)</a:t>
            </a:r>
            <a:endParaRPr lang="fa-IR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06751-2570-C59F-FBB5-922E06F8F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2549" y="4108007"/>
            <a:ext cx="6698450" cy="2862419"/>
          </a:xfrm>
          <a:prstGeom prst="rect">
            <a:avLst/>
          </a:prstGeom>
        </p:spPr>
      </p:pic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F64FD8EB-A909-E717-5DA7-46635BA3C837}"/>
              </a:ext>
            </a:extLst>
          </p:cNvPr>
          <p:cNvSpPr/>
          <p:nvPr/>
        </p:nvSpPr>
        <p:spPr>
          <a:xfrm rot="19988883">
            <a:off x="-95784" y="30707"/>
            <a:ext cx="2013921" cy="1810907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futsal</a:t>
            </a:r>
            <a:endParaRPr lang="fa-IR" sz="1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5285F0-3731-ED33-DA5D-9709C33F4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87" y="1594339"/>
            <a:ext cx="8910373" cy="487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09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D448DE-29C9-4DC2-0CD6-1F035BF9A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37" y="1651085"/>
            <a:ext cx="8455740" cy="465961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E59060-42C7-E9A6-C961-40788DBA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500" y="0"/>
            <a:ext cx="10018712" cy="17526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Futsal</a:t>
            </a:r>
            <a:endParaRPr lang="fa-IR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2F41C-CCA7-66C5-90F9-D01953B5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74090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02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B09B-2DEC-8170-541A-8119EB279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370" y="0"/>
            <a:ext cx="10018713" cy="989351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Hoff test</a:t>
            </a:r>
            <a:endParaRPr lang="fa-IR" dirty="0">
              <a:solidFill>
                <a:srgbClr val="00B0F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7BA209-40B6-FAA6-269F-50CED4D0A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52" y="989351"/>
            <a:ext cx="8874178" cy="5178343"/>
          </a:xfrm>
        </p:spPr>
      </p:pic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3618ABAB-8E2C-645B-CEB9-7A62E72655DC}"/>
              </a:ext>
            </a:extLst>
          </p:cNvPr>
          <p:cNvSpPr/>
          <p:nvPr/>
        </p:nvSpPr>
        <p:spPr>
          <a:xfrm rot="19988883">
            <a:off x="9148" y="225578"/>
            <a:ext cx="2013921" cy="1810907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football</a:t>
            </a:r>
            <a:endParaRPr lang="fa-IR" sz="1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B441DB-5FC2-5267-98DE-B36C137E9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44" y="5186081"/>
            <a:ext cx="1784345" cy="178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0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1B91BB-4957-1A3A-00E7-CF6607B21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546246"/>
              </p:ext>
            </p:extLst>
          </p:nvPr>
        </p:nvGraphicFramePr>
        <p:xfrm>
          <a:off x="0" y="45720"/>
          <a:ext cx="6183480" cy="676656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091740">
                  <a:extLst>
                    <a:ext uri="{9D8B030D-6E8A-4147-A177-3AD203B41FA5}">
                      <a16:colId xmlns:a16="http://schemas.microsoft.com/office/drawing/2014/main" val="281512892"/>
                    </a:ext>
                  </a:extLst>
                </a:gridCol>
                <a:gridCol w="3091740">
                  <a:extLst>
                    <a:ext uri="{9D8B030D-6E8A-4147-A177-3AD203B41FA5}">
                      <a16:colId xmlns:a16="http://schemas.microsoft.com/office/drawing/2014/main" val="504006921"/>
                    </a:ext>
                  </a:extLst>
                </a:gridCol>
              </a:tblGrid>
              <a:tr h="710569">
                <a:tc>
                  <a:txBody>
                    <a:bodyPr/>
                    <a:lstStyle/>
                    <a:p>
                      <a:pPr algn="ctr"/>
                      <a:r>
                        <a:rPr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Hoff-</a:t>
                      </a:r>
                      <a:r>
                        <a:rPr lang="en-US" sz="19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Helgerud</a:t>
                      </a:r>
                      <a:r>
                        <a:rPr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test</a:t>
                      </a:r>
                    </a:p>
                    <a:p>
                      <a:pPr algn="ctr"/>
                      <a:r>
                        <a:rPr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meter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Maximal Oxygen Uptake</a:t>
                      </a:r>
                    </a:p>
                    <a:p>
                      <a:pPr algn="ctr"/>
                      <a:r>
                        <a:rPr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mL·kg-1·min-1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9625509"/>
                  </a:ext>
                </a:extLst>
              </a:tr>
              <a:tr h="40373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959109"/>
                  </a:ext>
                </a:extLst>
              </a:tr>
              <a:tr h="40373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088124"/>
                  </a:ext>
                </a:extLst>
              </a:tr>
              <a:tr h="40373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6616786"/>
                  </a:ext>
                </a:extLst>
              </a:tr>
              <a:tr h="40373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005763"/>
                  </a:ext>
                </a:extLst>
              </a:tr>
              <a:tr h="40373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7447232"/>
                  </a:ext>
                </a:extLst>
              </a:tr>
              <a:tr h="40373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9184724"/>
                  </a:ext>
                </a:extLst>
              </a:tr>
              <a:tr h="40373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9376804"/>
                  </a:ext>
                </a:extLst>
              </a:tr>
              <a:tr h="40373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2033358"/>
                  </a:ext>
                </a:extLst>
              </a:tr>
              <a:tr h="40373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5717833"/>
                  </a:ext>
                </a:extLst>
              </a:tr>
              <a:tr h="40373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839184"/>
                  </a:ext>
                </a:extLst>
              </a:tr>
              <a:tr h="40373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4018169"/>
                  </a:ext>
                </a:extLst>
              </a:tr>
              <a:tr h="40373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6603999"/>
                  </a:ext>
                </a:extLst>
              </a:tr>
              <a:tr h="40373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57138"/>
                  </a:ext>
                </a:extLst>
              </a:tr>
              <a:tr h="40373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86573"/>
                  </a:ext>
                </a:extLst>
              </a:tr>
              <a:tr h="40373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1580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31708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D49A5D-6EEE-DCC9-D879-0FB10D42E636}"/>
              </a:ext>
            </a:extLst>
          </p:cNvPr>
          <p:cNvGraphicFramePr>
            <a:graphicFrameLocks noGrp="1"/>
          </p:cNvGraphicFramePr>
          <p:nvPr/>
        </p:nvGraphicFramePr>
        <p:xfrm>
          <a:off x="6254920" y="45720"/>
          <a:ext cx="5865640" cy="67665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32820">
                  <a:extLst>
                    <a:ext uri="{9D8B030D-6E8A-4147-A177-3AD203B41FA5}">
                      <a16:colId xmlns:a16="http://schemas.microsoft.com/office/drawing/2014/main" val="281512892"/>
                    </a:ext>
                  </a:extLst>
                </a:gridCol>
                <a:gridCol w="2932820">
                  <a:extLst>
                    <a:ext uri="{9D8B030D-6E8A-4147-A177-3AD203B41FA5}">
                      <a16:colId xmlns:a16="http://schemas.microsoft.com/office/drawing/2014/main" val="504006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Hoff-</a:t>
                      </a:r>
                      <a:r>
                        <a:rPr lang="en-US" sz="19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Helgerud</a:t>
                      </a:r>
                      <a:r>
                        <a:rPr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test</a:t>
                      </a:r>
                    </a:p>
                    <a:p>
                      <a:pPr algn="ctr"/>
                      <a:r>
                        <a:rPr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meter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Maximal Oxygen Uptake</a:t>
                      </a:r>
                    </a:p>
                    <a:p>
                      <a:pPr algn="ctr"/>
                      <a:r>
                        <a:rPr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mL·kg-1·min-1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962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959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08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6616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3717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00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7447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918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9376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2033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5717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839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4018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6603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57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86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317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38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B09B-2DEC-8170-541A-8119EB279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370" y="0"/>
            <a:ext cx="10018713" cy="1752599"/>
          </a:xfrm>
        </p:spPr>
        <p:txBody>
          <a:bodyPr/>
          <a:lstStyle/>
          <a:p>
            <a:r>
              <a:rPr lang="en-US" b="1" dirty="0" err="1">
                <a:solidFill>
                  <a:srgbClr val="00B0F0"/>
                </a:solidFill>
              </a:rPr>
              <a:t>Bangsbo</a:t>
            </a:r>
            <a:r>
              <a:rPr lang="en-US" b="1" dirty="0">
                <a:solidFill>
                  <a:srgbClr val="00B0F0"/>
                </a:solidFill>
              </a:rPr>
              <a:t>-test</a:t>
            </a:r>
            <a:endParaRPr lang="fa-IR" b="1" dirty="0">
              <a:solidFill>
                <a:srgbClr val="00B0F0"/>
              </a:solidFill>
            </a:endParaRP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3618ABAB-8E2C-645B-CEB9-7A62E72655DC}"/>
              </a:ext>
            </a:extLst>
          </p:cNvPr>
          <p:cNvSpPr/>
          <p:nvPr/>
        </p:nvSpPr>
        <p:spPr>
          <a:xfrm rot="19988883">
            <a:off x="9148" y="225578"/>
            <a:ext cx="2013921" cy="1810907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football</a:t>
            </a:r>
            <a:endParaRPr lang="fa-IR" sz="1400" b="1" dirty="0">
              <a:solidFill>
                <a:srgbClr val="FF0000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3D78E95-8370-A05C-697B-03DBB75C5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19" y="1259831"/>
            <a:ext cx="7154783" cy="5209510"/>
          </a:xfrm>
        </p:spPr>
      </p:pic>
    </p:spTree>
    <p:extLst>
      <p:ext uri="{BB962C8B-B14F-4D97-AF65-F5344CB8AC3E}">
        <p14:creationId xmlns:p14="http://schemas.microsoft.com/office/powerpoint/2010/main" val="692308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6645CE-E55F-3986-9563-F471F15CD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48" y="4106573"/>
            <a:ext cx="8433572" cy="2505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B42508-E651-978A-75FB-D02FE5256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48" y="246002"/>
            <a:ext cx="8433572" cy="38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91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CD81B-A5C3-4EB3-7227-205588E89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458" y="1617687"/>
            <a:ext cx="10018713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B0F0"/>
                </a:solidFill>
              </a:rPr>
              <a:t>Good luck</a:t>
            </a:r>
            <a:endParaRPr lang="fa-IR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0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4E3B40-608C-D956-AF31-251B6436A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52" y="686344"/>
            <a:ext cx="7313750" cy="5485312"/>
          </a:xfrm>
        </p:spPr>
      </p:pic>
    </p:spTree>
    <p:extLst>
      <p:ext uri="{BB962C8B-B14F-4D97-AF65-F5344CB8AC3E}">
        <p14:creationId xmlns:p14="http://schemas.microsoft.com/office/powerpoint/2010/main" val="231277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DE02-F306-E350-0136-6C3420E0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 b="1" dirty="0">
                <a:solidFill>
                  <a:srgbClr val="00B0F0"/>
                </a:solidFill>
              </a:rPr>
              <a:t>1.5 mile run</a:t>
            </a:r>
            <a:br>
              <a:rPr lang="en-US" altLang="fa-IR" dirty="0"/>
            </a:b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0EE3-265F-8C48-B566-EC7A781A3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855" y="1572718"/>
            <a:ext cx="6591638" cy="1755099"/>
          </a:xfrm>
        </p:spPr>
        <p:txBody>
          <a:bodyPr/>
          <a:lstStyle/>
          <a:p>
            <a:pPr marL="0" indent="0">
              <a:buNone/>
            </a:pPr>
            <a:r>
              <a:rPr lang="en-US" altLang="fa-IR" dirty="0"/>
              <a:t>VO</a:t>
            </a:r>
            <a:r>
              <a:rPr lang="en-US" altLang="fa-IR" baseline="-25000" dirty="0"/>
              <a:t>2</a:t>
            </a:r>
            <a:r>
              <a:rPr lang="en-US" altLang="fa-IR" dirty="0"/>
              <a:t> = 3.5 +( 483/time in minutes  to run 1.5 miles)</a:t>
            </a:r>
          </a:p>
          <a:p>
            <a:endParaRPr lang="fa-I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D1557-BF00-1D36-7A15-D2066B1C2D36}"/>
              </a:ext>
            </a:extLst>
          </p:cNvPr>
          <p:cNvSpPr txBox="1"/>
          <p:nvPr/>
        </p:nvSpPr>
        <p:spPr>
          <a:xfrm>
            <a:off x="4200993" y="2847574"/>
            <a:ext cx="60935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altLang="fa-IR" sz="2800" b="1" dirty="0">
                <a:solidFill>
                  <a:srgbClr val="00B0F0"/>
                </a:solidFill>
              </a:rPr>
              <a:t>Rockport Walking Test (1 mile walk)</a:t>
            </a:r>
          </a:p>
          <a:p>
            <a:pPr algn="l" rtl="0"/>
            <a:endParaRPr lang="en-US" altLang="fa-IR" dirty="0">
              <a:solidFill>
                <a:srgbClr val="00B0F0"/>
              </a:solidFill>
            </a:endParaRPr>
          </a:p>
          <a:p>
            <a:pPr lvl="1" algn="l" rtl="0"/>
            <a:r>
              <a:rPr lang="en-US" altLang="fa-IR" dirty="0"/>
              <a:t>VO</a:t>
            </a:r>
            <a:r>
              <a:rPr lang="en-US" altLang="fa-IR" baseline="-25000" dirty="0"/>
              <a:t>2</a:t>
            </a:r>
            <a:r>
              <a:rPr lang="en-US" altLang="fa-IR" dirty="0"/>
              <a:t> = 132.853 - 0.1692 (BW in kg) - 0.3877 (age in y) + 6.315 (gender) - 3.2649 (time in min) - 0.1565 (HR)</a:t>
            </a:r>
          </a:p>
          <a:p>
            <a:pPr lvl="1" algn="l" rtl="0"/>
            <a:r>
              <a:rPr lang="en-US" altLang="fa-IR" dirty="0"/>
              <a:t>0 for female; 1 for male; HR at end of walk</a:t>
            </a:r>
            <a:endParaRPr lang="fa-IR" dirty="0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D52AFAF1-ED16-3A0E-5F18-3731F82BC388}"/>
              </a:ext>
            </a:extLst>
          </p:cNvPr>
          <p:cNvSpPr/>
          <p:nvPr/>
        </p:nvSpPr>
        <p:spPr>
          <a:xfrm rot="19988883">
            <a:off x="-90483" y="212621"/>
            <a:ext cx="3085451" cy="2289289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General test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1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D54F0-73D5-BE55-DE4D-61E1C470A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272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20 meter shuttle rum test</a:t>
            </a:r>
            <a:endParaRPr lang="fa-IR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55121E-62D8-84E8-1427-0E43D6C2D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58" y="2158584"/>
            <a:ext cx="7073558" cy="2395225"/>
          </a:xfrm>
        </p:spPr>
      </p:pic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A6DC7E66-9804-FB11-BFB0-4F6CF09F57D2}"/>
              </a:ext>
            </a:extLst>
          </p:cNvPr>
          <p:cNvSpPr/>
          <p:nvPr/>
        </p:nvSpPr>
        <p:spPr>
          <a:xfrm rot="19988883">
            <a:off x="-90483" y="212621"/>
            <a:ext cx="3085451" cy="2289289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General test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6C260-9970-FE73-B91F-D2EC881C8556}"/>
              </a:ext>
            </a:extLst>
          </p:cNvPr>
          <p:cNvSpPr txBox="1"/>
          <p:nvPr/>
        </p:nvSpPr>
        <p:spPr>
          <a:xfrm>
            <a:off x="2953062" y="4946754"/>
            <a:ext cx="90840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vo2max(ml/kg/min)=0.38*total number of shuttles completed+25.98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104458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F4FC4-C945-1FBE-EF87-E91CC5064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3" t="14309" r="27930" b="5866"/>
          <a:stretch/>
        </p:blipFill>
        <p:spPr>
          <a:xfrm>
            <a:off x="3233708" y="409073"/>
            <a:ext cx="5724583" cy="60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D025C-FED3-5B51-F92E-C0F75BF6C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1" t="23739" r="32738" b="10034"/>
          <a:stretch/>
        </p:blipFill>
        <p:spPr>
          <a:xfrm>
            <a:off x="1981200" y="1141882"/>
            <a:ext cx="8229600" cy="484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06AEA0-6309-E74C-FCA7-021789F55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8" t="17160" r="32615" b="17709"/>
          <a:stretch/>
        </p:blipFill>
        <p:spPr>
          <a:xfrm>
            <a:off x="2252206" y="1195419"/>
            <a:ext cx="8213558" cy="476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6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CC162-C9F5-4A03-93E0-70FCBFBF5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321" y="146154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Yo-Yo tests</a:t>
            </a:r>
            <a:endParaRPr lang="fa-IR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758A-B6D7-253F-E324-AD4FB5F13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39166" y="4706911"/>
            <a:ext cx="7584740" cy="1379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VO</a:t>
            </a:r>
            <a:r>
              <a:rPr lang="en-US" sz="2000" b="1" i="0" baseline="-250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max = distance in meters x 0.0136 + 45.3</a:t>
            </a:r>
            <a:endParaRPr lang="fa-IR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89026-0C21-E130-B759-F88ADDE3FCD2}"/>
              </a:ext>
            </a:extLst>
          </p:cNvPr>
          <p:cNvSpPr txBox="1"/>
          <p:nvPr/>
        </p:nvSpPr>
        <p:spPr>
          <a:xfrm>
            <a:off x="1124262" y="2458387"/>
            <a:ext cx="867930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The Yo-Yo intermittent endurance test (</a:t>
            </a:r>
            <a:r>
              <a:rPr lang="en-US" sz="2400" dirty="0">
                <a:solidFill>
                  <a:srgbClr val="FF0000"/>
                </a:solidFill>
              </a:rPr>
              <a:t>YYIET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Yo-Yo intermittent recovery test (</a:t>
            </a:r>
            <a:r>
              <a:rPr lang="en-US" sz="2400" dirty="0">
                <a:solidFill>
                  <a:srgbClr val="FF0000"/>
                </a:solidFill>
              </a:rPr>
              <a:t>YYIRT</a:t>
            </a:r>
            <a:r>
              <a:rPr lang="en-US" sz="2400" dirty="0"/>
              <a:t>)</a:t>
            </a:r>
          </a:p>
          <a:p>
            <a:endParaRPr lang="en-US" dirty="0"/>
          </a:p>
          <a:p>
            <a:endParaRPr lang="fa-I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14E44C-C678-E13D-CF7B-EE968A94A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59" y="1909762"/>
            <a:ext cx="5041981" cy="1612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D833C-114A-E82B-BB0B-D8AB6CBC9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65" y="3678601"/>
            <a:ext cx="5041984" cy="161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95494"/>
      </p:ext>
    </p:extLst>
  </p:cSld>
  <p:clrMapOvr>
    <a:masterClrMapping/>
  </p:clrMapOvr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 Presentation">
  <a:themeElements>
    <a:clrScheme name="1_Blank Presentation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000066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lank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arallax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1317946484393_19eb9eeb3023e0fe013042fc86122027</Template>
  <TotalTime>920</TotalTime>
  <Words>357</Words>
  <Application>Microsoft Office PowerPoint</Application>
  <PresentationFormat>Widescreen</PresentationFormat>
  <Paragraphs>129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Arial</vt:lpstr>
      <vt:lpstr>Arial</vt:lpstr>
      <vt:lpstr>Calibri</vt:lpstr>
      <vt:lpstr>Corbel</vt:lpstr>
      <vt:lpstr>Garamond</vt:lpstr>
      <vt:lpstr>Times New Roman</vt:lpstr>
      <vt:lpstr>Wingdings</vt:lpstr>
      <vt:lpstr>Balance</vt:lpstr>
      <vt:lpstr>Teamwork</vt:lpstr>
      <vt:lpstr>Ripple</vt:lpstr>
      <vt:lpstr>Stream</vt:lpstr>
      <vt:lpstr>Digital Dots</vt:lpstr>
      <vt:lpstr>1_Blank Presentation</vt:lpstr>
      <vt:lpstr>2_Blank Presentation</vt:lpstr>
      <vt:lpstr>1_Balance</vt:lpstr>
      <vt:lpstr>Parallax</vt:lpstr>
      <vt:lpstr>Power aerobic</vt:lpstr>
      <vt:lpstr>Cooper </vt:lpstr>
      <vt:lpstr>PowerPoint Presentation</vt:lpstr>
      <vt:lpstr>1.5 mile run </vt:lpstr>
      <vt:lpstr>20 meter shuttle rum test</vt:lpstr>
      <vt:lpstr>PowerPoint Presentation</vt:lpstr>
      <vt:lpstr>PowerPoint Presentation</vt:lpstr>
      <vt:lpstr>PowerPoint Presentation</vt:lpstr>
      <vt:lpstr>Yo-Yo tests</vt:lpstr>
      <vt:lpstr>Why special tests?</vt:lpstr>
      <vt:lpstr>Why special tests?</vt:lpstr>
      <vt:lpstr>Basketball specific field test (BSFT) </vt:lpstr>
      <vt:lpstr>Basketball specific field test (BSFT) </vt:lpstr>
      <vt:lpstr>Basketball specific field test (BSFT) </vt:lpstr>
      <vt:lpstr>volleyball-specific cardiorespiratory function measurement</vt:lpstr>
      <vt:lpstr>volleyball-specific cardiorespiratory function measurement</vt:lpstr>
      <vt:lpstr>Handball specific complex test (HBCT)</vt:lpstr>
      <vt:lpstr>PowerPoint Presentation</vt:lpstr>
      <vt:lpstr>Futsal intermittent endurance test ( FIET)</vt:lpstr>
      <vt:lpstr>Futsal intermittent endurance test ( FITE)</vt:lpstr>
      <vt:lpstr>Futsal</vt:lpstr>
      <vt:lpstr>Hoff test</vt:lpstr>
      <vt:lpstr>PowerPoint Presentation</vt:lpstr>
      <vt:lpstr>Bangsbo-test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yaran</dc:creator>
  <cp:lastModifiedBy>ASUS</cp:lastModifiedBy>
  <cp:revision>26</cp:revision>
  <dcterms:created xsi:type="dcterms:W3CDTF">2022-07-11T08:23:15Z</dcterms:created>
  <dcterms:modified xsi:type="dcterms:W3CDTF">2022-07-12T11:26:15Z</dcterms:modified>
</cp:coreProperties>
</file>